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8" y="13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C258A3-1CFB-4475-B0FE-35A51D2D8C75}" type="datetimeFigureOut">
              <a:rPr lang="pt-BR" smtClean="0"/>
              <a:t>04/03/2021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88B2E-E866-4FD5-9B48-B18ADA2518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6807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6">
            <a:extLst>
              <a:ext uri="{FF2B5EF4-FFF2-40B4-BE49-F238E27FC236}">
                <a16:creationId xmlns:a16="http://schemas.microsoft.com/office/drawing/2014/main" id="{0C268317-3477-4470-93DC-9FF9B04E380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3388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  <a:tab pos="9867900" algn="l"/>
                <a:tab pos="10317163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3388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  <a:tab pos="9867900" algn="l"/>
                <a:tab pos="10317163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3388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  <a:tab pos="9867900" algn="l"/>
                <a:tab pos="10317163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3388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  <a:tab pos="9867900" algn="l"/>
                <a:tab pos="10317163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3388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  <a:tab pos="9867900" algn="l"/>
                <a:tab pos="10317163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3388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  <a:tab pos="9867900" algn="l"/>
                <a:tab pos="10317163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3388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  <a:tab pos="9867900" algn="l"/>
                <a:tab pos="10317163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3388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  <a:tab pos="9867900" algn="l"/>
                <a:tab pos="10317163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3388" algn="l"/>
                <a:tab pos="882650" algn="l"/>
                <a:tab pos="1331913" algn="l"/>
                <a:tab pos="1781175" algn="l"/>
                <a:tab pos="2230438" algn="l"/>
                <a:tab pos="2679700" algn="l"/>
                <a:tab pos="3128963" algn="l"/>
                <a:tab pos="3578225" algn="l"/>
                <a:tab pos="4027488" algn="l"/>
                <a:tab pos="4476750" algn="l"/>
                <a:tab pos="4926013" algn="l"/>
                <a:tab pos="5375275" algn="l"/>
                <a:tab pos="5824538" algn="l"/>
                <a:tab pos="6273800" algn="l"/>
                <a:tab pos="6723063" algn="l"/>
                <a:tab pos="7172325" algn="l"/>
                <a:tab pos="7621588" algn="l"/>
                <a:tab pos="8070850" algn="l"/>
                <a:tab pos="8520113" algn="l"/>
                <a:tab pos="8969375" algn="l"/>
                <a:tab pos="9418638" algn="l"/>
                <a:tab pos="9867900" algn="l"/>
                <a:tab pos="10317163" algn="l"/>
                <a:tab pos="10766425" algn="l"/>
                <a:tab pos="10768013" algn="l"/>
                <a:tab pos="10769600" algn="l"/>
                <a:tab pos="10771188" algn="l"/>
                <a:tab pos="10772775" algn="l"/>
                <a:tab pos="10774363" algn="l"/>
                <a:tab pos="10775950" algn="l"/>
                <a:tab pos="107775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buClrTx/>
              <a:buFontTx/>
              <a:buNone/>
            </a:pPr>
            <a:fld id="{0FBE1A18-0A2A-46CB-8151-B6FF541B3927}" type="slidenum">
              <a:rPr lang="pt-BR" altLang="pt-BR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ClrTx/>
                <a:buFontTx/>
                <a:buNone/>
              </a:pPr>
              <a:t>1</a:t>
            </a:fld>
            <a:endParaRPr lang="pt-BR" altLang="pt-B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1" name="Rectangle 1">
            <a:extLst>
              <a:ext uri="{FF2B5EF4-FFF2-40B4-BE49-F238E27FC236}">
                <a16:creationId xmlns:a16="http://schemas.microsoft.com/office/drawing/2014/main" id="{A9C4D799-E71F-4E26-826B-35929728983C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E8F9ACBC-80C9-45F6-B0F0-A354DFDB6A7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1B2208-93E1-4524-868F-2CC1CC6C82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F97C55D-8BEB-4AEE-A9A9-7BB00BE826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AB1A701-32A5-4A7F-9714-1D7A466C4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ECC7-30C0-4114-AE51-CF51156CEB05}" type="datetimeFigureOut">
              <a:rPr lang="pt-BR" smtClean="0"/>
              <a:t>04/03/2021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148B5DD-A444-47EE-8172-4FE7FF028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9ACF820-1493-4AE9-8E67-837F8C419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6740-E490-4A98-B512-8A6DD1E403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5941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5D4B4B-E33F-4DF7-BADE-DC90C121B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AE9E3CF-853E-4A60-8F52-7D697DF123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472F9A-7F7B-40E3-91B7-D33E2C8C3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ECC7-30C0-4114-AE51-CF51156CEB05}" type="datetimeFigureOut">
              <a:rPr lang="pt-BR" smtClean="0"/>
              <a:t>04/03/2021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9C91000-8626-4F53-968B-C70D94B6B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77E4D29-4420-4D87-B79B-85940AE88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6740-E490-4A98-B512-8A6DD1E403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5570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0C4B36F-F0D6-4F39-BE47-588C7D2D12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9CD186E-41A9-4251-B7A3-BD298DB365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5514A25-9130-4D5C-82DE-18AC9C4D1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ECC7-30C0-4114-AE51-CF51156CEB05}" type="datetimeFigureOut">
              <a:rPr lang="pt-BR" smtClean="0"/>
              <a:t>04/03/2021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6C30C2D-9199-4A08-B51A-A9819E905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0A62E74-7968-422A-804E-9B51BD139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6740-E490-4A98-B512-8A6DD1E403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6476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091" y="365125"/>
            <a:ext cx="10496771" cy="13081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53EB7F6-01F9-45CC-88F1-F2C8D1E9F54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26/01/21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2D491AB-25E8-4A17-AF67-A80803A951A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4E7DD-A27D-4C18-8C16-6A3F1DFE9F8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6288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2272D9-C884-4D8F-9D97-0834547F2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BFE2FF-B24A-461D-8EBE-A85AF9A3D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63C16A8-7F06-4845-A086-A93B13A7C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ECC7-30C0-4114-AE51-CF51156CEB05}" type="datetimeFigureOut">
              <a:rPr lang="pt-BR" smtClean="0"/>
              <a:t>04/03/2021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488E39D-B5BC-466A-89EC-43C469A2C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E6A2733-F95D-4708-AC37-216ABCF47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6740-E490-4A98-B512-8A6DD1E403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9157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C4EA39-3A56-462E-AD71-C7D73A2ED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897283-9935-4BA2-B6B5-64DDF1886F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C989322-58F3-4D3D-B1A1-0A71A8034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ECC7-30C0-4114-AE51-CF51156CEB05}" type="datetimeFigureOut">
              <a:rPr lang="pt-BR" smtClean="0"/>
              <a:t>04/03/2021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7FFF576-58AF-42A6-9EE3-A97BD4F8F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D6FFB39-E48D-4FD5-9362-9EAA6D7D5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6740-E490-4A98-B512-8A6DD1E403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6295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EDC7D0-0D86-4FB3-9BF2-37D494858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D70B26F-297D-4907-B30B-A2D85F814E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5817442-19F8-4C6C-BB6D-D02A4BB66B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EE91E6B-5271-436C-B1B2-DBCE306F4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ECC7-30C0-4114-AE51-CF51156CEB05}" type="datetimeFigureOut">
              <a:rPr lang="pt-BR" smtClean="0"/>
              <a:t>04/03/2021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4CF9530-003A-456C-82DB-55AD1B528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6A29C02-7314-48B8-98F0-BAA8DD84F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6740-E490-4A98-B512-8A6DD1E403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3600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3692FA-EBDC-4A0F-B578-3E31C3A5D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EEC6782-1A4E-46A5-B528-529A6B63A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400BD32-F90E-4AE3-96CA-E13F6DA6CD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EE906CA-3BB7-4B77-9660-DF4EAD2430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818C30F-4B12-4820-B893-5A1D5284D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8388B98-85E3-4FB4-B528-0ED85F039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ECC7-30C0-4114-AE51-CF51156CEB05}" type="datetimeFigureOut">
              <a:rPr lang="pt-BR" smtClean="0"/>
              <a:t>04/03/2021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4DCA4B1-F4C5-47C6-907F-D9B785325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9B31CB2-780A-473E-B16D-55E170B80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6740-E490-4A98-B512-8A6DD1E403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9781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5F7084-6BFD-4554-90BB-42510F5EC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DCDAE86-5F06-4418-A8E5-6C442A054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ECC7-30C0-4114-AE51-CF51156CEB05}" type="datetimeFigureOut">
              <a:rPr lang="pt-BR" smtClean="0"/>
              <a:t>04/03/2021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230B785-09CC-4F82-A0C1-1C2E6B9FE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C185FE4-3552-49FF-B858-14CE673E5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6740-E490-4A98-B512-8A6DD1E403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4830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0570C60-1E8E-4948-B8AE-ADE19F856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ECC7-30C0-4114-AE51-CF51156CEB05}" type="datetimeFigureOut">
              <a:rPr lang="pt-BR" smtClean="0"/>
              <a:t>04/03/2021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6CA599C-7C22-4315-8B66-A2A6EE6E1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6D43005-E9F5-4F07-97B7-3087C9793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6740-E490-4A98-B512-8A6DD1E403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352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3630AD-C0CA-4333-A4C5-D6446EE4F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1AD9404-4819-4E16-A0E5-8FBD0EA27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2EC9E6B-FF63-4F12-A3CB-F90AAAF09D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12DD60F-9147-4D1E-97AF-AA4866B5A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ECC7-30C0-4114-AE51-CF51156CEB05}" type="datetimeFigureOut">
              <a:rPr lang="pt-BR" smtClean="0"/>
              <a:t>04/03/2021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8B6A73D-ED59-4437-ADBE-E8EDC9B5B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CB14352-0C44-4600-83D9-4A9E44526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6740-E490-4A98-B512-8A6DD1E403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1084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5D3B1B-5B57-4E6E-8BEC-63C3B607C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6BC4F3E-A222-4EB6-B5F1-E5EE56D3CC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C52814E-0EF2-4289-A012-D03E4C8CA9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B6D9267-096A-4DE1-B004-23028D4B1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ECC7-30C0-4114-AE51-CF51156CEB05}" type="datetimeFigureOut">
              <a:rPr lang="pt-BR" smtClean="0"/>
              <a:t>04/03/2021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3238DE9-08F1-468B-AD7F-AE25D8EB4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3E5E72C-1013-4F5C-91FD-41C63DB30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F6740-E490-4A98-B512-8A6DD1E403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6489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0A38EE6-3CBE-44D2-82FA-D891D56D7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C21F238-3685-4A7B-93FF-858283FAD6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1883EA9-9E7C-4914-8DCB-9A7031E18D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DECC7-30C0-4114-AE51-CF51156CEB05}" type="datetimeFigureOut">
              <a:rPr lang="pt-BR" smtClean="0"/>
              <a:t>04/03/2021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18861F2-DB6B-479E-86DA-6B510F5431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76B69C7-DA1D-41E9-BC6D-6CF2A37032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F6740-E490-4A98-B512-8A6DD1E403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476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12DC6229-12E6-40CC-BE0A-13FCBEE416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9797" y="1440122"/>
            <a:ext cx="2530146" cy="3758711"/>
          </a:xfrm>
          <a:prstGeom prst="rect">
            <a:avLst/>
          </a:prstGeom>
          <a:solidFill>
            <a:srgbClr val="4472C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4994" rIns="89988" bIns="44994" anchor="ctr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endParaRPr lang="pt-BR" altLang="pt-BR" sz="1000">
              <a:solidFill>
                <a:srgbClr val="FFFFFF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endParaRPr lang="pt-BR" altLang="pt-BR" sz="1000">
              <a:solidFill>
                <a:srgbClr val="FFFFFF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endParaRPr lang="pt-BR" altLang="pt-BR" sz="1000">
              <a:solidFill>
                <a:srgbClr val="FFFFFF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endParaRPr lang="pt-BR" altLang="pt-BR" sz="1000">
              <a:solidFill>
                <a:srgbClr val="FFFFFF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endParaRPr lang="pt-BR" altLang="pt-BR" sz="1000">
              <a:solidFill>
                <a:srgbClr val="FFFFFF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endParaRPr lang="pt-BR" altLang="pt-BR" sz="1000">
              <a:solidFill>
                <a:srgbClr val="FFFFFF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endParaRPr lang="pt-BR" altLang="pt-BR" sz="1000">
              <a:solidFill>
                <a:srgbClr val="FFFFFF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endParaRPr lang="pt-BR" altLang="pt-BR" sz="200" u="sng">
              <a:solidFill>
                <a:srgbClr val="FFFFFF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endParaRPr lang="pt-BR" altLang="pt-BR" sz="100" u="sng">
              <a:solidFill>
                <a:srgbClr val="FFFFFF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endParaRPr lang="pt-BR" altLang="pt-BR" sz="1000" u="sng">
              <a:solidFill>
                <a:srgbClr val="000099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1000" u="sng">
                <a:solidFill>
                  <a:srgbClr val="000000"/>
                </a:solidFill>
                <a:latin typeface="Arial Black" panose="020B0A04020102020204" pitchFamily="34" charset="0"/>
              </a:rPr>
              <a:t>RESULTADO DO 4º TRIMESTRE DE 2020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endParaRPr lang="pt-BR" altLang="pt-BR" sz="800">
              <a:solidFill>
                <a:srgbClr val="FFFFFF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1000" u="sng">
                <a:solidFill>
                  <a:srgbClr val="FFFFFF"/>
                </a:solidFill>
                <a:latin typeface="Arial Black" panose="020B0A04020102020204" pitchFamily="34" charset="0"/>
              </a:rPr>
              <a:t>LÓGICA DO NEGÓCIO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endParaRPr lang="pt-BR" altLang="pt-BR" sz="1000">
              <a:solidFill>
                <a:srgbClr val="FFFFFF"/>
              </a:solidFill>
              <a:latin typeface="Arial Black" panose="020B0A04020102020204" pitchFamily="34" charset="0"/>
            </a:endParaRPr>
          </a:p>
          <a:p>
            <a:pPr algn="just" eaLnBrk="1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1000">
                <a:solidFill>
                  <a:srgbClr val="FFFFFF"/>
                </a:solidFill>
                <a:latin typeface="Arial Black" panose="020B0A04020102020204" pitchFamily="34" charset="0"/>
              </a:rPr>
              <a:t>Fundamentar a tomada de decisão dos nossos clientes/usuários.</a:t>
            </a:r>
          </a:p>
          <a:p>
            <a:pPr algn="just" eaLnBrk="1" hangingPunct="1">
              <a:lnSpc>
                <a:spcPct val="100000"/>
              </a:lnSpc>
              <a:buClrTx/>
              <a:buFontTx/>
              <a:buNone/>
            </a:pPr>
            <a:endParaRPr lang="pt-BR" altLang="pt-BR" sz="1000">
              <a:solidFill>
                <a:srgbClr val="FFFFFF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1000" b="1" u="sng">
                <a:solidFill>
                  <a:srgbClr val="FFFFFF"/>
                </a:solidFill>
                <a:latin typeface="Arial Black" panose="020B0A04020102020204" pitchFamily="34" charset="0"/>
              </a:rPr>
              <a:t>MISSÃO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endParaRPr lang="pt-BR" altLang="pt-BR" sz="800" b="1" u="sng">
              <a:solidFill>
                <a:srgbClr val="FFFFFF"/>
              </a:solidFill>
              <a:latin typeface="Arial Black" panose="020B0A04020102020204" pitchFamily="34" charset="0"/>
            </a:endParaRPr>
          </a:p>
          <a:p>
            <a:pPr algn="just" eaLnBrk="1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1000">
                <a:solidFill>
                  <a:srgbClr val="FFFFFF"/>
                </a:solidFill>
                <a:latin typeface="Arial Black" panose="020B0A04020102020204" pitchFamily="34" charset="0"/>
              </a:rPr>
              <a:t>Gerar e disseminar conhecimento geocientífico com excelência, contribuindo para melhoria da qualidade de vida e desenvolvimento sustentável do Brasil.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1000" b="1" u="sng">
                <a:solidFill>
                  <a:srgbClr val="FFFFFF"/>
                </a:solidFill>
                <a:latin typeface="Arial Black" panose="020B0A04020102020204" pitchFamily="34" charset="0"/>
              </a:rPr>
              <a:t>VISÃO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endParaRPr lang="pt-BR" altLang="pt-BR" sz="800" b="1" u="sng">
              <a:solidFill>
                <a:srgbClr val="FFFFFF"/>
              </a:solidFill>
              <a:latin typeface="Arial Black" panose="020B0A04020102020204" pitchFamily="34" charset="0"/>
            </a:endParaRPr>
          </a:p>
          <a:p>
            <a:pPr algn="just" eaLnBrk="1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1000">
                <a:solidFill>
                  <a:srgbClr val="FFFFFF"/>
                </a:solidFill>
                <a:latin typeface="Arial Black" panose="020B0A04020102020204" pitchFamily="34" charset="0"/>
              </a:rPr>
              <a:t>Ser referência na geração do conhecimento e no desenvolvimento de soluções efetivas em geociências para o bem-estar da sociedade brasileira.</a:t>
            </a:r>
          </a:p>
          <a:p>
            <a:pPr algn="just" eaLnBrk="1" hangingPunct="1">
              <a:lnSpc>
                <a:spcPct val="100000"/>
              </a:lnSpc>
              <a:buClrTx/>
              <a:buFontTx/>
              <a:buNone/>
            </a:pPr>
            <a:endParaRPr lang="pt-BR" altLang="pt-BR" sz="1000" b="1">
              <a:solidFill>
                <a:srgbClr val="FFFFFF"/>
              </a:solidFill>
              <a:latin typeface="Arial Black" panose="020B0A04020102020204" pitchFamily="34" charset="0"/>
            </a:endParaRPr>
          </a:p>
          <a:p>
            <a:pPr algn="just" eaLnBrk="1" hangingPunct="1">
              <a:lnSpc>
                <a:spcPct val="100000"/>
              </a:lnSpc>
              <a:buClrTx/>
              <a:buFontTx/>
              <a:buNone/>
            </a:pPr>
            <a:endParaRPr lang="pt-BR" altLang="pt-BR" sz="1000" b="1">
              <a:solidFill>
                <a:srgbClr val="FFFFFF"/>
              </a:solidFill>
              <a:latin typeface="Arial Black" panose="020B0A04020102020204" pitchFamily="34" charset="0"/>
            </a:endParaRPr>
          </a:p>
          <a:p>
            <a:pPr algn="just" eaLnBrk="1" hangingPunct="1">
              <a:lnSpc>
                <a:spcPct val="100000"/>
              </a:lnSpc>
              <a:buClrTx/>
              <a:buFontTx/>
              <a:buNone/>
            </a:pPr>
            <a:endParaRPr lang="pt-BR" altLang="pt-BR" sz="1000" b="1">
              <a:solidFill>
                <a:srgbClr val="FFFFFF"/>
              </a:solidFill>
              <a:latin typeface="Arial Black" panose="020B0A04020102020204" pitchFamily="34" charset="0"/>
            </a:endParaRPr>
          </a:p>
          <a:p>
            <a:pPr algn="just" eaLnBrk="1" hangingPunct="1">
              <a:lnSpc>
                <a:spcPct val="100000"/>
              </a:lnSpc>
              <a:buClrTx/>
              <a:buFontTx/>
              <a:buNone/>
            </a:pPr>
            <a:endParaRPr lang="pt-BR" altLang="pt-BR" sz="1000" b="1">
              <a:solidFill>
                <a:srgbClr val="FFFFFF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endParaRPr lang="pt-BR" altLang="pt-BR" sz="1000">
              <a:solidFill>
                <a:srgbClr val="FFFFFF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endParaRPr lang="pt-BR" altLang="pt-BR" sz="1000">
              <a:solidFill>
                <a:srgbClr val="FFFFFF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endParaRPr lang="pt-BR" altLang="pt-BR" sz="1000">
              <a:solidFill>
                <a:srgbClr val="FFFFFF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endParaRPr lang="pt-BR" altLang="pt-BR" sz="100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E425877B-28B0-448F-8EE7-DEEDCF761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012" y="1082981"/>
            <a:ext cx="7445993" cy="365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4994" rIns="89988" bIns="44994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b="1" u="sng">
                <a:solidFill>
                  <a:srgbClr val="843C0B"/>
                </a:solidFill>
                <a:latin typeface="Arial Black" panose="020B0A04020102020204" pitchFamily="34" charset="0"/>
                <a:cs typeface="Tahoma" panose="020B0604030504040204" pitchFamily="34" charset="0"/>
              </a:rPr>
              <a:t>VALOR PÚBLICO</a:t>
            </a: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9EC33187-3348-405D-8934-D84D01FD55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567" y="159176"/>
            <a:ext cx="10269788" cy="822218"/>
          </a:xfrm>
          <a:prstGeom prst="rect">
            <a:avLst/>
          </a:prstGeom>
          <a:solidFill>
            <a:srgbClr val="ED7D31"/>
          </a:solidFill>
          <a:ln w="9360">
            <a:solidFill>
              <a:srgbClr val="ED7D3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4994" rIns="89988" bIns="44994" anchor="ctr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2400" b="1" dirty="0">
                <a:solidFill>
                  <a:srgbClr val="808080"/>
                </a:solidFill>
                <a:latin typeface="Arial Black" panose="020B0A04020102020204" pitchFamily="34" charset="0"/>
                <a:cs typeface="Tahoma" panose="020B0604030504040204" pitchFamily="34" charset="0"/>
              </a:rPr>
              <a:t>MAPA ESTRATÉGICO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2400" b="1" dirty="0">
                <a:solidFill>
                  <a:srgbClr val="808080"/>
                </a:solidFill>
                <a:latin typeface="Arial Black" panose="020B0A04020102020204" pitchFamily="34" charset="0"/>
                <a:cs typeface="Tahoma" panose="020B0604030504040204" pitchFamily="34" charset="0"/>
              </a:rPr>
              <a:t>DO SERVIÇO GEOLÓGICO DO BRASIL | 2020 - 2024</a:t>
            </a:r>
          </a:p>
        </p:txBody>
      </p:sp>
      <p:sp>
        <p:nvSpPr>
          <p:cNvPr id="6149" name="Rectangle 4">
            <a:extLst>
              <a:ext uri="{FF2B5EF4-FFF2-40B4-BE49-F238E27FC236}">
                <a16:creationId xmlns:a16="http://schemas.microsoft.com/office/drawing/2014/main" id="{D92A3871-79FC-400C-B883-C5C7F78D6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568" y="2241705"/>
            <a:ext cx="7469802" cy="1260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4994" rIns="89988" bIns="44994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endParaRPr lang="pt-BR" altLang="pt-BR" sz="400" b="1" u="sng">
              <a:solidFill>
                <a:srgbClr val="8A4108"/>
              </a:solidFill>
              <a:latin typeface="Arial Black" panose="020B0A04020102020204" pitchFamily="34" charset="0"/>
              <a:cs typeface="Tahoma" panose="020B0604030504040204" pitchFamily="34" charset="0"/>
            </a:endParaRP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b="1" u="sng">
                <a:solidFill>
                  <a:srgbClr val="843C0B"/>
                </a:solidFill>
                <a:latin typeface="Arial Black" panose="020B0A04020102020204" pitchFamily="34" charset="0"/>
                <a:cs typeface="Tahoma" panose="020B0604030504040204" pitchFamily="34" charset="0"/>
              </a:rPr>
              <a:t>VALORES PARA CLIENTES E USUÁRIOS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endParaRPr lang="pt-BR" altLang="pt-BR" b="1" u="sng">
              <a:solidFill>
                <a:srgbClr val="8A4108"/>
              </a:solidFill>
              <a:latin typeface="Arial Black" panose="020B0A04020102020204" pitchFamily="34" charset="0"/>
              <a:cs typeface="Tahoma" panose="020B0604030504040204" pitchFamily="34" charset="0"/>
            </a:endParaRP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endParaRPr lang="pt-BR" altLang="pt-BR" b="1" u="sng">
              <a:solidFill>
                <a:srgbClr val="8A4108"/>
              </a:solidFill>
              <a:latin typeface="Arial Black" panose="020B0A04020102020204" pitchFamily="34" charset="0"/>
              <a:cs typeface="Tahoma" panose="020B0604030504040204" pitchFamily="34" charset="0"/>
            </a:endParaRP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endParaRPr lang="pt-BR" altLang="pt-BR" b="1" u="sng">
              <a:solidFill>
                <a:srgbClr val="8A4108"/>
              </a:solidFill>
              <a:latin typeface="Arial Black" panose="020B0A04020102020204" pitchFamily="34" charset="0"/>
              <a:cs typeface="Tahoma" panose="020B0604030504040204" pitchFamily="34" charset="0"/>
            </a:endParaRPr>
          </a:p>
        </p:txBody>
      </p:sp>
      <p:grpSp>
        <p:nvGrpSpPr>
          <p:cNvPr id="6150" name="Group 5">
            <a:extLst>
              <a:ext uri="{FF2B5EF4-FFF2-40B4-BE49-F238E27FC236}">
                <a16:creationId xmlns:a16="http://schemas.microsoft.com/office/drawing/2014/main" id="{03FD84AF-3264-4FDA-B27F-9CBA0BA9F998}"/>
              </a:ext>
            </a:extLst>
          </p:cNvPr>
          <p:cNvGrpSpPr>
            <a:grpSpLocks/>
          </p:cNvGrpSpPr>
          <p:nvPr/>
        </p:nvGrpSpPr>
        <p:grpSpPr bwMode="auto">
          <a:xfrm>
            <a:off x="733330" y="1525837"/>
            <a:ext cx="7577738" cy="833328"/>
            <a:chOff x="462" y="961"/>
            <a:chExt cx="4774" cy="525"/>
          </a:xfrm>
        </p:grpSpPr>
        <p:sp>
          <p:nvSpPr>
            <p:cNvPr id="6225" name="Rectangle 6">
              <a:extLst>
                <a:ext uri="{FF2B5EF4-FFF2-40B4-BE49-F238E27FC236}">
                  <a16:creationId xmlns:a16="http://schemas.microsoft.com/office/drawing/2014/main" id="{EA262056-FB83-43F3-8F22-EB75C16F78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" y="993"/>
              <a:ext cx="1115" cy="4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89988" tIns="44994" rIns="89988" bIns="44994">
              <a:spAutoFit/>
            </a:bodyPr>
            <a:lstStyle>
              <a:lvl1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38150" algn="l"/>
                  <a:tab pos="887413" algn="l"/>
                  <a:tab pos="1336675" algn="l"/>
                  <a:tab pos="1785938" algn="l"/>
                  <a:tab pos="2235200" algn="l"/>
                  <a:tab pos="2684463" algn="l"/>
                  <a:tab pos="3133725" algn="l"/>
                  <a:tab pos="3582988" algn="l"/>
                  <a:tab pos="4032250" algn="l"/>
                  <a:tab pos="4481513" algn="l"/>
                  <a:tab pos="4930775" algn="l"/>
                  <a:tab pos="5380038" algn="l"/>
                  <a:tab pos="5829300" algn="l"/>
                  <a:tab pos="6278563" algn="l"/>
                  <a:tab pos="6727825" algn="l"/>
                  <a:tab pos="7177088" algn="l"/>
                  <a:tab pos="7626350" algn="l"/>
                  <a:tab pos="8075613" algn="l"/>
                  <a:tab pos="8524875" algn="l"/>
                  <a:tab pos="8974138" algn="l"/>
                  <a:tab pos="9423400" algn="l"/>
                  <a:tab pos="9872663" algn="l"/>
                  <a:tab pos="10321925" algn="l"/>
                  <a:tab pos="10323513" algn="l"/>
                  <a:tab pos="10772775" algn="l"/>
                  <a:tab pos="10774363" algn="l"/>
                  <a:tab pos="10775950" algn="l"/>
                  <a:tab pos="10777538" algn="l"/>
                  <a:tab pos="10779125" algn="l"/>
                  <a:tab pos="1078071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38150" algn="l"/>
                  <a:tab pos="887413" algn="l"/>
                  <a:tab pos="1336675" algn="l"/>
                  <a:tab pos="1785938" algn="l"/>
                  <a:tab pos="2235200" algn="l"/>
                  <a:tab pos="2684463" algn="l"/>
                  <a:tab pos="3133725" algn="l"/>
                  <a:tab pos="3582988" algn="l"/>
                  <a:tab pos="4032250" algn="l"/>
                  <a:tab pos="4481513" algn="l"/>
                  <a:tab pos="4930775" algn="l"/>
                  <a:tab pos="5380038" algn="l"/>
                  <a:tab pos="5829300" algn="l"/>
                  <a:tab pos="6278563" algn="l"/>
                  <a:tab pos="6727825" algn="l"/>
                  <a:tab pos="7177088" algn="l"/>
                  <a:tab pos="7626350" algn="l"/>
                  <a:tab pos="8075613" algn="l"/>
                  <a:tab pos="8524875" algn="l"/>
                  <a:tab pos="8974138" algn="l"/>
                  <a:tab pos="9423400" algn="l"/>
                  <a:tab pos="9872663" algn="l"/>
                  <a:tab pos="10321925" algn="l"/>
                  <a:tab pos="10323513" algn="l"/>
                  <a:tab pos="10772775" algn="l"/>
                  <a:tab pos="10774363" algn="l"/>
                  <a:tab pos="10775950" algn="l"/>
                  <a:tab pos="10777538" algn="l"/>
                  <a:tab pos="10779125" algn="l"/>
                  <a:tab pos="1078071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38150" algn="l"/>
                  <a:tab pos="887413" algn="l"/>
                  <a:tab pos="1336675" algn="l"/>
                  <a:tab pos="1785938" algn="l"/>
                  <a:tab pos="2235200" algn="l"/>
                  <a:tab pos="2684463" algn="l"/>
                  <a:tab pos="3133725" algn="l"/>
                  <a:tab pos="3582988" algn="l"/>
                  <a:tab pos="4032250" algn="l"/>
                  <a:tab pos="4481513" algn="l"/>
                  <a:tab pos="4930775" algn="l"/>
                  <a:tab pos="5380038" algn="l"/>
                  <a:tab pos="5829300" algn="l"/>
                  <a:tab pos="6278563" algn="l"/>
                  <a:tab pos="6727825" algn="l"/>
                  <a:tab pos="7177088" algn="l"/>
                  <a:tab pos="7626350" algn="l"/>
                  <a:tab pos="8075613" algn="l"/>
                  <a:tab pos="8524875" algn="l"/>
                  <a:tab pos="8974138" algn="l"/>
                  <a:tab pos="9423400" algn="l"/>
                  <a:tab pos="9872663" algn="l"/>
                  <a:tab pos="10321925" algn="l"/>
                  <a:tab pos="10323513" algn="l"/>
                  <a:tab pos="10772775" algn="l"/>
                  <a:tab pos="10774363" algn="l"/>
                  <a:tab pos="10775950" algn="l"/>
                  <a:tab pos="10777538" algn="l"/>
                  <a:tab pos="10779125" algn="l"/>
                  <a:tab pos="1078071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38150" algn="l"/>
                  <a:tab pos="887413" algn="l"/>
                  <a:tab pos="1336675" algn="l"/>
                  <a:tab pos="1785938" algn="l"/>
                  <a:tab pos="2235200" algn="l"/>
                  <a:tab pos="2684463" algn="l"/>
                  <a:tab pos="3133725" algn="l"/>
                  <a:tab pos="3582988" algn="l"/>
                  <a:tab pos="4032250" algn="l"/>
                  <a:tab pos="4481513" algn="l"/>
                  <a:tab pos="4930775" algn="l"/>
                  <a:tab pos="5380038" algn="l"/>
                  <a:tab pos="5829300" algn="l"/>
                  <a:tab pos="6278563" algn="l"/>
                  <a:tab pos="6727825" algn="l"/>
                  <a:tab pos="7177088" algn="l"/>
                  <a:tab pos="7626350" algn="l"/>
                  <a:tab pos="8075613" algn="l"/>
                  <a:tab pos="8524875" algn="l"/>
                  <a:tab pos="8974138" algn="l"/>
                  <a:tab pos="9423400" algn="l"/>
                  <a:tab pos="9872663" algn="l"/>
                  <a:tab pos="10321925" algn="l"/>
                  <a:tab pos="10323513" algn="l"/>
                  <a:tab pos="10772775" algn="l"/>
                  <a:tab pos="10774363" algn="l"/>
                  <a:tab pos="10775950" algn="l"/>
                  <a:tab pos="10777538" algn="l"/>
                  <a:tab pos="10779125" algn="l"/>
                  <a:tab pos="1078071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38150" algn="l"/>
                  <a:tab pos="887413" algn="l"/>
                  <a:tab pos="1336675" algn="l"/>
                  <a:tab pos="1785938" algn="l"/>
                  <a:tab pos="2235200" algn="l"/>
                  <a:tab pos="2684463" algn="l"/>
                  <a:tab pos="3133725" algn="l"/>
                  <a:tab pos="3582988" algn="l"/>
                  <a:tab pos="4032250" algn="l"/>
                  <a:tab pos="4481513" algn="l"/>
                  <a:tab pos="4930775" algn="l"/>
                  <a:tab pos="5380038" algn="l"/>
                  <a:tab pos="5829300" algn="l"/>
                  <a:tab pos="6278563" algn="l"/>
                  <a:tab pos="6727825" algn="l"/>
                  <a:tab pos="7177088" algn="l"/>
                  <a:tab pos="7626350" algn="l"/>
                  <a:tab pos="8075613" algn="l"/>
                  <a:tab pos="8524875" algn="l"/>
                  <a:tab pos="8974138" algn="l"/>
                  <a:tab pos="9423400" algn="l"/>
                  <a:tab pos="9872663" algn="l"/>
                  <a:tab pos="10321925" algn="l"/>
                  <a:tab pos="10323513" algn="l"/>
                  <a:tab pos="10772775" algn="l"/>
                  <a:tab pos="10774363" algn="l"/>
                  <a:tab pos="10775950" algn="l"/>
                  <a:tab pos="10777538" algn="l"/>
                  <a:tab pos="10779125" algn="l"/>
                  <a:tab pos="1078071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38150" algn="l"/>
                  <a:tab pos="887413" algn="l"/>
                  <a:tab pos="1336675" algn="l"/>
                  <a:tab pos="1785938" algn="l"/>
                  <a:tab pos="2235200" algn="l"/>
                  <a:tab pos="2684463" algn="l"/>
                  <a:tab pos="3133725" algn="l"/>
                  <a:tab pos="3582988" algn="l"/>
                  <a:tab pos="4032250" algn="l"/>
                  <a:tab pos="4481513" algn="l"/>
                  <a:tab pos="4930775" algn="l"/>
                  <a:tab pos="5380038" algn="l"/>
                  <a:tab pos="5829300" algn="l"/>
                  <a:tab pos="6278563" algn="l"/>
                  <a:tab pos="6727825" algn="l"/>
                  <a:tab pos="7177088" algn="l"/>
                  <a:tab pos="7626350" algn="l"/>
                  <a:tab pos="8075613" algn="l"/>
                  <a:tab pos="8524875" algn="l"/>
                  <a:tab pos="8974138" algn="l"/>
                  <a:tab pos="9423400" algn="l"/>
                  <a:tab pos="9872663" algn="l"/>
                  <a:tab pos="10321925" algn="l"/>
                  <a:tab pos="10323513" algn="l"/>
                  <a:tab pos="10772775" algn="l"/>
                  <a:tab pos="10774363" algn="l"/>
                  <a:tab pos="10775950" algn="l"/>
                  <a:tab pos="10777538" algn="l"/>
                  <a:tab pos="10779125" algn="l"/>
                  <a:tab pos="1078071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38150" algn="l"/>
                  <a:tab pos="887413" algn="l"/>
                  <a:tab pos="1336675" algn="l"/>
                  <a:tab pos="1785938" algn="l"/>
                  <a:tab pos="2235200" algn="l"/>
                  <a:tab pos="2684463" algn="l"/>
                  <a:tab pos="3133725" algn="l"/>
                  <a:tab pos="3582988" algn="l"/>
                  <a:tab pos="4032250" algn="l"/>
                  <a:tab pos="4481513" algn="l"/>
                  <a:tab pos="4930775" algn="l"/>
                  <a:tab pos="5380038" algn="l"/>
                  <a:tab pos="5829300" algn="l"/>
                  <a:tab pos="6278563" algn="l"/>
                  <a:tab pos="6727825" algn="l"/>
                  <a:tab pos="7177088" algn="l"/>
                  <a:tab pos="7626350" algn="l"/>
                  <a:tab pos="8075613" algn="l"/>
                  <a:tab pos="8524875" algn="l"/>
                  <a:tab pos="8974138" algn="l"/>
                  <a:tab pos="9423400" algn="l"/>
                  <a:tab pos="9872663" algn="l"/>
                  <a:tab pos="10321925" algn="l"/>
                  <a:tab pos="10323513" algn="l"/>
                  <a:tab pos="10772775" algn="l"/>
                  <a:tab pos="10774363" algn="l"/>
                  <a:tab pos="10775950" algn="l"/>
                  <a:tab pos="10777538" algn="l"/>
                  <a:tab pos="10779125" algn="l"/>
                  <a:tab pos="1078071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38150" algn="l"/>
                  <a:tab pos="887413" algn="l"/>
                  <a:tab pos="1336675" algn="l"/>
                  <a:tab pos="1785938" algn="l"/>
                  <a:tab pos="2235200" algn="l"/>
                  <a:tab pos="2684463" algn="l"/>
                  <a:tab pos="3133725" algn="l"/>
                  <a:tab pos="3582988" algn="l"/>
                  <a:tab pos="4032250" algn="l"/>
                  <a:tab pos="4481513" algn="l"/>
                  <a:tab pos="4930775" algn="l"/>
                  <a:tab pos="5380038" algn="l"/>
                  <a:tab pos="5829300" algn="l"/>
                  <a:tab pos="6278563" algn="l"/>
                  <a:tab pos="6727825" algn="l"/>
                  <a:tab pos="7177088" algn="l"/>
                  <a:tab pos="7626350" algn="l"/>
                  <a:tab pos="8075613" algn="l"/>
                  <a:tab pos="8524875" algn="l"/>
                  <a:tab pos="8974138" algn="l"/>
                  <a:tab pos="9423400" algn="l"/>
                  <a:tab pos="9872663" algn="l"/>
                  <a:tab pos="10321925" algn="l"/>
                  <a:tab pos="10323513" algn="l"/>
                  <a:tab pos="10772775" algn="l"/>
                  <a:tab pos="10774363" algn="l"/>
                  <a:tab pos="10775950" algn="l"/>
                  <a:tab pos="10777538" algn="l"/>
                  <a:tab pos="10779125" algn="l"/>
                  <a:tab pos="1078071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38150" algn="l"/>
                  <a:tab pos="887413" algn="l"/>
                  <a:tab pos="1336675" algn="l"/>
                  <a:tab pos="1785938" algn="l"/>
                  <a:tab pos="2235200" algn="l"/>
                  <a:tab pos="2684463" algn="l"/>
                  <a:tab pos="3133725" algn="l"/>
                  <a:tab pos="3582988" algn="l"/>
                  <a:tab pos="4032250" algn="l"/>
                  <a:tab pos="4481513" algn="l"/>
                  <a:tab pos="4930775" algn="l"/>
                  <a:tab pos="5380038" algn="l"/>
                  <a:tab pos="5829300" algn="l"/>
                  <a:tab pos="6278563" algn="l"/>
                  <a:tab pos="6727825" algn="l"/>
                  <a:tab pos="7177088" algn="l"/>
                  <a:tab pos="7626350" algn="l"/>
                  <a:tab pos="8075613" algn="l"/>
                  <a:tab pos="8524875" algn="l"/>
                  <a:tab pos="8974138" algn="l"/>
                  <a:tab pos="9423400" algn="l"/>
                  <a:tab pos="9872663" algn="l"/>
                  <a:tab pos="10321925" algn="l"/>
                  <a:tab pos="10323513" algn="l"/>
                  <a:tab pos="10772775" algn="l"/>
                  <a:tab pos="10774363" algn="l"/>
                  <a:tab pos="10775950" algn="l"/>
                  <a:tab pos="10777538" algn="l"/>
                  <a:tab pos="10779125" algn="l"/>
                  <a:tab pos="1078071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buClrTx/>
                <a:buFontTx/>
                <a:buNone/>
              </a:pPr>
              <a:endParaRPr lang="pt-BR" altLang="pt-BR" sz="100" b="1">
                <a:solidFill>
                  <a:srgbClr val="000000"/>
                </a:solidFill>
                <a:latin typeface="Arial Black" panose="020B0A04020102020204" pitchFamily="34" charset="0"/>
              </a:endParaRPr>
            </a:p>
            <a:p>
              <a:pPr algn="ctr" eaLnBrk="1" hangingPunct="1">
                <a:lnSpc>
                  <a:spcPct val="100000"/>
                </a:lnSpc>
                <a:buClrTx/>
                <a:buFontTx/>
                <a:buNone/>
              </a:pPr>
              <a:endParaRPr lang="pt-BR" altLang="pt-BR" sz="400" b="1">
                <a:solidFill>
                  <a:srgbClr val="000000"/>
                </a:solidFill>
                <a:latin typeface="Arial Black" panose="020B0A04020102020204" pitchFamily="34" charset="0"/>
              </a:endParaRPr>
            </a:p>
            <a:p>
              <a:pPr algn="ctr" eaLnBrk="1" hangingPunct="1">
                <a:lnSpc>
                  <a:spcPct val="100000"/>
                </a:lnSpc>
                <a:buClr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Arial Black" panose="020B0A04020102020204" pitchFamily="34" charset="0"/>
                </a:rPr>
                <a:t>COLABORAR PARA O ORDENAMENTO TERRITORIAL E USO SUSTENTÁVEL DOS RECURSOS NATURAIS</a:t>
              </a:r>
            </a:p>
          </p:txBody>
        </p:sp>
        <p:sp>
          <p:nvSpPr>
            <p:cNvPr id="6226" name="Rectangle 7">
              <a:extLst>
                <a:ext uri="{FF2B5EF4-FFF2-40B4-BE49-F238E27FC236}">
                  <a16:creationId xmlns:a16="http://schemas.microsoft.com/office/drawing/2014/main" id="{35860004-563D-4D31-9DDF-52C6BAB741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9" y="1008"/>
              <a:ext cx="1050" cy="4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89988" tIns="44994" rIns="89988" bIns="44994">
              <a:spAutoFit/>
            </a:bodyPr>
            <a:lstStyle>
              <a:lvl1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38150" algn="l"/>
                  <a:tab pos="887413" algn="l"/>
                  <a:tab pos="1336675" algn="l"/>
                  <a:tab pos="1785938" algn="l"/>
                  <a:tab pos="2235200" algn="l"/>
                  <a:tab pos="2684463" algn="l"/>
                  <a:tab pos="3133725" algn="l"/>
                  <a:tab pos="3582988" algn="l"/>
                  <a:tab pos="4032250" algn="l"/>
                  <a:tab pos="4481513" algn="l"/>
                  <a:tab pos="4930775" algn="l"/>
                  <a:tab pos="5380038" algn="l"/>
                  <a:tab pos="5829300" algn="l"/>
                  <a:tab pos="6278563" algn="l"/>
                  <a:tab pos="6727825" algn="l"/>
                  <a:tab pos="7177088" algn="l"/>
                  <a:tab pos="7626350" algn="l"/>
                  <a:tab pos="8075613" algn="l"/>
                  <a:tab pos="8524875" algn="l"/>
                  <a:tab pos="8974138" algn="l"/>
                  <a:tab pos="9423400" algn="l"/>
                  <a:tab pos="9872663" algn="l"/>
                  <a:tab pos="10321925" algn="l"/>
                  <a:tab pos="10323513" algn="l"/>
                  <a:tab pos="10772775" algn="l"/>
                  <a:tab pos="10774363" algn="l"/>
                  <a:tab pos="10775950" algn="l"/>
                  <a:tab pos="10777538" algn="l"/>
                  <a:tab pos="10779125" algn="l"/>
                  <a:tab pos="1078071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38150" algn="l"/>
                  <a:tab pos="887413" algn="l"/>
                  <a:tab pos="1336675" algn="l"/>
                  <a:tab pos="1785938" algn="l"/>
                  <a:tab pos="2235200" algn="l"/>
                  <a:tab pos="2684463" algn="l"/>
                  <a:tab pos="3133725" algn="l"/>
                  <a:tab pos="3582988" algn="l"/>
                  <a:tab pos="4032250" algn="l"/>
                  <a:tab pos="4481513" algn="l"/>
                  <a:tab pos="4930775" algn="l"/>
                  <a:tab pos="5380038" algn="l"/>
                  <a:tab pos="5829300" algn="l"/>
                  <a:tab pos="6278563" algn="l"/>
                  <a:tab pos="6727825" algn="l"/>
                  <a:tab pos="7177088" algn="l"/>
                  <a:tab pos="7626350" algn="l"/>
                  <a:tab pos="8075613" algn="l"/>
                  <a:tab pos="8524875" algn="l"/>
                  <a:tab pos="8974138" algn="l"/>
                  <a:tab pos="9423400" algn="l"/>
                  <a:tab pos="9872663" algn="l"/>
                  <a:tab pos="10321925" algn="l"/>
                  <a:tab pos="10323513" algn="l"/>
                  <a:tab pos="10772775" algn="l"/>
                  <a:tab pos="10774363" algn="l"/>
                  <a:tab pos="10775950" algn="l"/>
                  <a:tab pos="10777538" algn="l"/>
                  <a:tab pos="10779125" algn="l"/>
                  <a:tab pos="1078071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38150" algn="l"/>
                  <a:tab pos="887413" algn="l"/>
                  <a:tab pos="1336675" algn="l"/>
                  <a:tab pos="1785938" algn="l"/>
                  <a:tab pos="2235200" algn="l"/>
                  <a:tab pos="2684463" algn="l"/>
                  <a:tab pos="3133725" algn="l"/>
                  <a:tab pos="3582988" algn="l"/>
                  <a:tab pos="4032250" algn="l"/>
                  <a:tab pos="4481513" algn="l"/>
                  <a:tab pos="4930775" algn="l"/>
                  <a:tab pos="5380038" algn="l"/>
                  <a:tab pos="5829300" algn="l"/>
                  <a:tab pos="6278563" algn="l"/>
                  <a:tab pos="6727825" algn="l"/>
                  <a:tab pos="7177088" algn="l"/>
                  <a:tab pos="7626350" algn="l"/>
                  <a:tab pos="8075613" algn="l"/>
                  <a:tab pos="8524875" algn="l"/>
                  <a:tab pos="8974138" algn="l"/>
                  <a:tab pos="9423400" algn="l"/>
                  <a:tab pos="9872663" algn="l"/>
                  <a:tab pos="10321925" algn="l"/>
                  <a:tab pos="10323513" algn="l"/>
                  <a:tab pos="10772775" algn="l"/>
                  <a:tab pos="10774363" algn="l"/>
                  <a:tab pos="10775950" algn="l"/>
                  <a:tab pos="10777538" algn="l"/>
                  <a:tab pos="10779125" algn="l"/>
                  <a:tab pos="1078071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38150" algn="l"/>
                  <a:tab pos="887413" algn="l"/>
                  <a:tab pos="1336675" algn="l"/>
                  <a:tab pos="1785938" algn="l"/>
                  <a:tab pos="2235200" algn="l"/>
                  <a:tab pos="2684463" algn="l"/>
                  <a:tab pos="3133725" algn="l"/>
                  <a:tab pos="3582988" algn="l"/>
                  <a:tab pos="4032250" algn="l"/>
                  <a:tab pos="4481513" algn="l"/>
                  <a:tab pos="4930775" algn="l"/>
                  <a:tab pos="5380038" algn="l"/>
                  <a:tab pos="5829300" algn="l"/>
                  <a:tab pos="6278563" algn="l"/>
                  <a:tab pos="6727825" algn="l"/>
                  <a:tab pos="7177088" algn="l"/>
                  <a:tab pos="7626350" algn="l"/>
                  <a:tab pos="8075613" algn="l"/>
                  <a:tab pos="8524875" algn="l"/>
                  <a:tab pos="8974138" algn="l"/>
                  <a:tab pos="9423400" algn="l"/>
                  <a:tab pos="9872663" algn="l"/>
                  <a:tab pos="10321925" algn="l"/>
                  <a:tab pos="10323513" algn="l"/>
                  <a:tab pos="10772775" algn="l"/>
                  <a:tab pos="10774363" algn="l"/>
                  <a:tab pos="10775950" algn="l"/>
                  <a:tab pos="10777538" algn="l"/>
                  <a:tab pos="10779125" algn="l"/>
                  <a:tab pos="1078071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38150" algn="l"/>
                  <a:tab pos="887413" algn="l"/>
                  <a:tab pos="1336675" algn="l"/>
                  <a:tab pos="1785938" algn="l"/>
                  <a:tab pos="2235200" algn="l"/>
                  <a:tab pos="2684463" algn="l"/>
                  <a:tab pos="3133725" algn="l"/>
                  <a:tab pos="3582988" algn="l"/>
                  <a:tab pos="4032250" algn="l"/>
                  <a:tab pos="4481513" algn="l"/>
                  <a:tab pos="4930775" algn="l"/>
                  <a:tab pos="5380038" algn="l"/>
                  <a:tab pos="5829300" algn="l"/>
                  <a:tab pos="6278563" algn="l"/>
                  <a:tab pos="6727825" algn="l"/>
                  <a:tab pos="7177088" algn="l"/>
                  <a:tab pos="7626350" algn="l"/>
                  <a:tab pos="8075613" algn="l"/>
                  <a:tab pos="8524875" algn="l"/>
                  <a:tab pos="8974138" algn="l"/>
                  <a:tab pos="9423400" algn="l"/>
                  <a:tab pos="9872663" algn="l"/>
                  <a:tab pos="10321925" algn="l"/>
                  <a:tab pos="10323513" algn="l"/>
                  <a:tab pos="10772775" algn="l"/>
                  <a:tab pos="10774363" algn="l"/>
                  <a:tab pos="10775950" algn="l"/>
                  <a:tab pos="10777538" algn="l"/>
                  <a:tab pos="10779125" algn="l"/>
                  <a:tab pos="1078071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38150" algn="l"/>
                  <a:tab pos="887413" algn="l"/>
                  <a:tab pos="1336675" algn="l"/>
                  <a:tab pos="1785938" algn="l"/>
                  <a:tab pos="2235200" algn="l"/>
                  <a:tab pos="2684463" algn="l"/>
                  <a:tab pos="3133725" algn="l"/>
                  <a:tab pos="3582988" algn="l"/>
                  <a:tab pos="4032250" algn="l"/>
                  <a:tab pos="4481513" algn="l"/>
                  <a:tab pos="4930775" algn="l"/>
                  <a:tab pos="5380038" algn="l"/>
                  <a:tab pos="5829300" algn="l"/>
                  <a:tab pos="6278563" algn="l"/>
                  <a:tab pos="6727825" algn="l"/>
                  <a:tab pos="7177088" algn="l"/>
                  <a:tab pos="7626350" algn="l"/>
                  <a:tab pos="8075613" algn="l"/>
                  <a:tab pos="8524875" algn="l"/>
                  <a:tab pos="8974138" algn="l"/>
                  <a:tab pos="9423400" algn="l"/>
                  <a:tab pos="9872663" algn="l"/>
                  <a:tab pos="10321925" algn="l"/>
                  <a:tab pos="10323513" algn="l"/>
                  <a:tab pos="10772775" algn="l"/>
                  <a:tab pos="10774363" algn="l"/>
                  <a:tab pos="10775950" algn="l"/>
                  <a:tab pos="10777538" algn="l"/>
                  <a:tab pos="10779125" algn="l"/>
                  <a:tab pos="1078071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38150" algn="l"/>
                  <a:tab pos="887413" algn="l"/>
                  <a:tab pos="1336675" algn="l"/>
                  <a:tab pos="1785938" algn="l"/>
                  <a:tab pos="2235200" algn="l"/>
                  <a:tab pos="2684463" algn="l"/>
                  <a:tab pos="3133725" algn="l"/>
                  <a:tab pos="3582988" algn="l"/>
                  <a:tab pos="4032250" algn="l"/>
                  <a:tab pos="4481513" algn="l"/>
                  <a:tab pos="4930775" algn="l"/>
                  <a:tab pos="5380038" algn="l"/>
                  <a:tab pos="5829300" algn="l"/>
                  <a:tab pos="6278563" algn="l"/>
                  <a:tab pos="6727825" algn="l"/>
                  <a:tab pos="7177088" algn="l"/>
                  <a:tab pos="7626350" algn="l"/>
                  <a:tab pos="8075613" algn="l"/>
                  <a:tab pos="8524875" algn="l"/>
                  <a:tab pos="8974138" algn="l"/>
                  <a:tab pos="9423400" algn="l"/>
                  <a:tab pos="9872663" algn="l"/>
                  <a:tab pos="10321925" algn="l"/>
                  <a:tab pos="10323513" algn="l"/>
                  <a:tab pos="10772775" algn="l"/>
                  <a:tab pos="10774363" algn="l"/>
                  <a:tab pos="10775950" algn="l"/>
                  <a:tab pos="10777538" algn="l"/>
                  <a:tab pos="10779125" algn="l"/>
                  <a:tab pos="1078071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38150" algn="l"/>
                  <a:tab pos="887413" algn="l"/>
                  <a:tab pos="1336675" algn="l"/>
                  <a:tab pos="1785938" algn="l"/>
                  <a:tab pos="2235200" algn="l"/>
                  <a:tab pos="2684463" algn="l"/>
                  <a:tab pos="3133725" algn="l"/>
                  <a:tab pos="3582988" algn="l"/>
                  <a:tab pos="4032250" algn="l"/>
                  <a:tab pos="4481513" algn="l"/>
                  <a:tab pos="4930775" algn="l"/>
                  <a:tab pos="5380038" algn="l"/>
                  <a:tab pos="5829300" algn="l"/>
                  <a:tab pos="6278563" algn="l"/>
                  <a:tab pos="6727825" algn="l"/>
                  <a:tab pos="7177088" algn="l"/>
                  <a:tab pos="7626350" algn="l"/>
                  <a:tab pos="8075613" algn="l"/>
                  <a:tab pos="8524875" algn="l"/>
                  <a:tab pos="8974138" algn="l"/>
                  <a:tab pos="9423400" algn="l"/>
                  <a:tab pos="9872663" algn="l"/>
                  <a:tab pos="10321925" algn="l"/>
                  <a:tab pos="10323513" algn="l"/>
                  <a:tab pos="10772775" algn="l"/>
                  <a:tab pos="10774363" algn="l"/>
                  <a:tab pos="10775950" algn="l"/>
                  <a:tab pos="10777538" algn="l"/>
                  <a:tab pos="10779125" algn="l"/>
                  <a:tab pos="1078071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38150" algn="l"/>
                  <a:tab pos="887413" algn="l"/>
                  <a:tab pos="1336675" algn="l"/>
                  <a:tab pos="1785938" algn="l"/>
                  <a:tab pos="2235200" algn="l"/>
                  <a:tab pos="2684463" algn="l"/>
                  <a:tab pos="3133725" algn="l"/>
                  <a:tab pos="3582988" algn="l"/>
                  <a:tab pos="4032250" algn="l"/>
                  <a:tab pos="4481513" algn="l"/>
                  <a:tab pos="4930775" algn="l"/>
                  <a:tab pos="5380038" algn="l"/>
                  <a:tab pos="5829300" algn="l"/>
                  <a:tab pos="6278563" algn="l"/>
                  <a:tab pos="6727825" algn="l"/>
                  <a:tab pos="7177088" algn="l"/>
                  <a:tab pos="7626350" algn="l"/>
                  <a:tab pos="8075613" algn="l"/>
                  <a:tab pos="8524875" algn="l"/>
                  <a:tab pos="8974138" algn="l"/>
                  <a:tab pos="9423400" algn="l"/>
                  <a:tab pos="9872663" algn="l"/>
                  <a:tab pos="10321925" algn="l"/>
                  <a:tab pos="10323513" algn="l"/>
                  <a:tab pos="10772775" algn="l"/>
                  <a:tab pos="10774363" algn="l"/>
                  <a:tab pos="10775950" algn="l"/>
                  <a:tab pos="10777538" algn="l"/>
                  <a:tab pos="10779125" algn="l"/>
                  <a:tab pos="1078071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buClrTx/>
                <a:buFontTx/>
                <a:buNone/>
              </a:pPr>
              <a:endParaRPr lang="pt-BR" altLang="pt-BR" sz="100" b="1">
                <a:solidFill>
                  <a:srgbClr val="000000"/>
                </a:solidFill>
              </a:endParaRPr>
            </a:p>
            <a:p>
              <a:pPr algn="ctr" eaLnBrk="1" hangingPunct="1">
                <a:lnSpc>
                  <a:spcPct val="100000"/>
                </a:lnSpc>
                <a:buClrTx/>
                <a:buFontTx/>
                <a:buNone/>
              </a:pPr>
              <a:endParaRPr lang="pt-BR" altLang="pt-BR" sz="100" b="1">
                <a:solidFill>
                  <a:srgbClr val="000000"/>
                </a:solidFill>
              </a:endParaRPr>
            </a:p>
            <a:p>
              <a:pPr algn="ctr" eaLnBrk="1" hangingPunct="1">
                <a:lnSpc>
                  <a:spcPct val="100000"/>
                </a:lnSpc>
                <a:buClrTx/>
                <a:buFontTx/>
                <a:buNone/>
              </a:pPr>
              <a:r>
                <a:rPr lang="pt-BR" altLang="pt-BR" sz="800" b="1">
                  <a:solidFill>
                    <a:srgbClr val="000000"/>
                  </a:solidFill>
                  <a:latin typeface="Arial Black" panose="020B0A04020102020204" pitchFamily="34" charset="0"/>
                </a:rPr>
                <a:t>CONTRIBUIR PARA PREVENÇÃO E MITIGAÇÃO DAS CONSEQUÊNCIAS DOS DESASTRES NATURAIS</a:t>
              </a:r>
            </a:p>
          </p:txBody>
        </p:sp>
        <p:sp>
          <p:nvSpPr>
            <p:cNvPr id="6227" name="Rectangle 8">
              <a:extLst>
                <a:ext uri="{FF2B5EF4-FFF2-40B4-BE49-F238E27FC236}">
                  <a16:creationId xmlns:a16="http://schemas.microsoft.com/office/drawing/2014/main" id="{673C1DA5-C60D-4B93-A87A-E7FBE82030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9" y="963"/>
              <a:ext cx="1155" cy="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89988" tIns="44994" rIns="89988" bIns="44994">
              <a:spAutoFit/>
            </a:bodyPr>
            <a:lstStyle>
              <a:lvl1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38150" algn="l"/>
                  <a:tab pos="887413" algn="l"/>
                  <a:tab pos="1336675" algn="l"/>
                  <a:tab pos="1785938" algn="l"/>
                  <a:tab pos="2235200" algn="l"/>
                  <a:tab pos="2684463" algn="l"/>
                  <a:tab pos="3133725" algn="l"/>
                  <a:tab pos="3582988" algn="l"/>
                  <a:tab pos="4032250" algn="l"/>
                  <a:tab pos="4481513" algn="l"/>
                  <a:tab pos="4930775" algn="l"/>
                  <a:tab pos="5380038" algn="l"/>
                  <a:tab pos="5829300" algn="l"/>
                  <a:tab pos="6278563" algn="l"/>
                  <a:tab pos="6727825" algn="l"/>
                  <a:tab pos="7177088" algn="l"/>
                  <a:tab pos="7626350" algn="l"/>
                  <a:tab pos="8075613" algn="l"/>
                  <a:tab pos="8524875" algn="l"/>
                  <a:tab pos="8974138" algn="l"/>
                  <a:tab pos="9423400" algn="l"/>
                  <a:tab pos="9872663" algn="l"/>
                  <a:tab pos="10321925" algn="l"/>
                  <a:tab pos="10771188" algn="l"/>
                  <a:tab pos="10772775" algn="l"/>
                  <a:tab pos="10774363" algn="l"/>
                  <a:tab pos="10775950" algn="l"/>
                  <a:tab pos="10777538" algn="l"/>
                  <a:tab pos="10779125" algn="l"/>
                  <a:tab pos="1078071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38150" algn="l"/>
                  <a:tab pos="887413" algn="l"/>
                  <a:tab pos="1336675" algn="l"/>
                  <a:tab pos="1785938" algn="l"/>
                  <a:tab pos="2235200" algn="l"/>
                  <a:tab pos="2684463" algn="l"/>
                  <a:tab pos="3133725" algn="l"/>
                  <a:tab pos="3582988" algn="l"/>
                  <a:tab pos="4032250" algn="l"/>
                  <a:tab pos="4481513" algn="l"/>
                  <a:tab pos="4930775" algn="l"/>
                  <a:tab pos="5380038" algn="l"/>
                  <a:tab pos="5829300" algn="l"/>
                  <a:tab pos="6278563" algn="l"/>
                  <a:tab pos="6727825" algn="l"/>
                  <a:tab pos="7177088" algn="l"/>
                  <a:tab pos="7626350" algn="l"/>
                  <a:tab pos="8075613" algn="l"/>
                  <a:tab pos="8524875" algn="l"/>
                  <a:tab pos="8974138" algn="l"/>
                  <a:tab pos="9423400" algn="l"/>
                  <a:tab pos="9872663" algn="l"/>
                  <a:tab pos="10321925" algn="l"/>
                  <a:tab pos="10771188" algn="l"/>
                  <a:tab pos="10772775" algn="l"/>
                  <a:tab pos="10774363" algn="l"/>
                  <a:tab pos="10775950" algn="l"/>
                  <a:tab pos="10777538" algn="l"/>
                  <a:tab pos="10779125" algn="l"/>
                  <a:tab pos="1078071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38150" algn="l"/>
                  <a:tab pos="887413" algn="l"/>
                  <a:tab pos="1336675" algn="l"/>
                  <a:tab pos="1785938" algn="l"/>
                  <a:tab pos="2235200" algn="l"/>
                  <a:tab pos="2684463" algn="l"/>
                  <a:tab pos="3133725" algn="l"/>
                  <a:tab pos="3582988" algn="l"/>
                  <a:tab pos="4032250" algn="l"/>
                  <a:tab pos="4481513" algn="l"/>
                  <a:tab pos="4930775" algn="l"/>
                  <a:tab pos="5380038" algn="l"/>
                  <a:tab pos="5829300" algn="l"/>
                  <a:tab pos="6278563" algn="l"/>
                  <a:tab pos="6727825" algn="l"/>
                  <a:tab pos="7177088" algn="l"/>
                  <a:tab pos="7626350" algn="l"/>
                  <a:tab pos="8075613" algn="l"/>
                  <a:tab pos="8524875" algn="l"/>
                  <a:tab pos="8974138" algn="l"/>
                  <a:tab pos="9423400" algn="l"/>
                  <a:tab pos="9872663" algn="l"/>
                  <a:tab pos="10321925" algn="l"/>
                  <a:tab pos="10771188" algn="l"/>
                  <a:tab pos="10772775" algn="l"/>
                  <a:tab pos="10774363" algn="l"/>
                  <a:tab pos="10775950" algn="l"/>
                  <a:tab pos="10777538" algn="l"/>
                  <a:tab pos="10779125" algn="l"/>
                  <a:tab pos="1078071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38150" algn="l"/>
                  <a:tab pos="887413" algn="l"/>
                  <a:tab pos="1336675" algn="l"/>
                  <a:tab pos="1785938" algn="l"/>
                  <a:tab pos="2235200" algn="l"/>
                  <a:tab pos="2684463" algn="l"/>
                  <a:tab pos="3133725" algn="l"/>
                  <a:tab pos="3582988" algn="l"/>
                  <a:tab pos="4032250" algn="l"/>
                  <a:tab pos="4481513" algn="l"/>
                  <a:tab pos="4930775" algn="l"/>
                  <a:tab pos="5380038" algn="l"/>
                  <a:tab pos="5829300" algn="l"/>
                  <a:tab pos="6278563" algn="l"/>
                  <a:tab pos="6727825" algn="l"/>
                  <a:tab pos="7177088" algn="l"/>
                  <a:tab pos="7626350" algn="l"/>
                  <a:tab pos="8075613" algn="l"/>
                  <a:tab pos="8524875" algn="l"/>
                  <a:tab pos="8974138" algn="l"/>
                  <a:tab pos="9423400" algn="l"/>
                  <a:tab pos="9872663" algn="l"/>
                  <a:tab pos="10321925" algn="l"/>
                  <a:tab pos="10771188" algn="l"/>
                  <a:tab pos="10772775" algn="l"/>
                  <a:tab pos="10774363" algn="l"/>
                  <a:tab pos="10775950" algn="l"/>
                  <a:tab pos="10777538" algn="l"/>
                  <a:tab pos="10779125" algn="l"/>
                  <a:tab pos="1078071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38150" algn="l"/>
                  <a:tab pos="887413" algn="l"/>
                  <a:tab pos="1336675" algn="l"/>
                  <a:tab pos="1785938" algn="l"/>
                  <a:tab pos="2235200" algn="l"/>
                  <a:tab pos="2684463" algn="l"/>
                  <a:tab pos="3133725" algn="l"/>
                  <a:tab pos="3582988" algn="l"/>
                  <a:tab pos="4032250" algn="l"/>
                  <a:tab pos="4481513" algn="l"/>
                  <a:tab pos="4930775" algn="l"/>
                  <a:tab pos="5380038" algn="l"/>
                  <a:tab pos="5829300" algn="l"/>
                  <a:tab pos="6278563" algn="l"/>
                  <a:tab pos="6727825" algn="l"/>
                  <a:tab pos="7177088" algn="l"/>
                  <a:tab pos="7626350" algn="l"/>
                  <a:tab pos="8075613" algn="l"/>
                  <a:tab pos="8524875" algn="l"/>
                  <a:tab pos="8974138" algn="l"/>
                  <a:tab pos="9423400" algn="l"/>
                  <a:tab pos="9872663" algn="l"/>
                  <a:tab pos="10321925" algn="l"/>
                  <a:tab pos="10771188" algn="l"/>
                  <a:tab pos="10772775" algn="l"/>
                  <a:tab pos="10774363" algn="l"/>
                  <a:tab pos="10775950" algn="l"/>
                  <a:tab pos="10777538" algn="l"/>
                  <a:tab pos="10779125" algn="l"/>
                  <a:tab pos="1078071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38150" algn="l"/>
                  <a:tab pos="887413" algn="l"/>
                  <a:tab pos="1336675" algn="l"/>
                  <a:tab pos="1785938" algn="l"/>
                  <a:tab pos="2235200" algn="l"/>
                  <a:tab pos="2684463" algn="l"/>
                  <a:tab pos="3133725" algn="l"/>
                  <a:tab pos="3582988" algn="l"/>
                  <a:tab pos="4032250" algn="l"/>
                  <a:tab pos="4481513" algn="l"/>
                  <a:tab pos="4930775" algn="l"/>
                  <a:tab pos="5380038" algn="l"/>
                  <a:tab pos="5829300" algn="l"/>
                  <a:tab pos="6278563" algn="l"/>
                  <a:tab pos="6727825" algn="l"/>
                  <a:tab pos="7177088" algn="l"/>
                  <a:tab pos="7626350" algn="l"/>
                  <a:tab pos="8075613" algn="l"/>
                  <a:tab pos="8524875" algn="l"/>
                  <a:tab pos="8974138" algn="l"/>
                  <a:tab pos="9423400" algn="l"/>
                  <a:tab pos="9872663" algn="l"/>
                  <a:tab pos="10321925" algn="l"/>
                  <a:tab pos="10771188" algn="l"/>
                  <a:tab pos="10772775" algn="l"/>
                  <a:tab pos="10774363" algn="l"/>
                  <a:tab pos="10775950" algn="l"/>
                  <a:tab pos="10777538" algn="l"/>
                  <a:tab pos="10779125" algn="l"/>
                  <a:tab pos="1078071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38150" algn="l"/>
                  <a:tab pos="887413" algn="l"/>
                  <a:tab pos="1336675" algn="l"/>
                  <a:tab pos="1785938" algn="l"/>
                  <a:tab pos="2235200" algn="l"/>
                  <a:tab pos="2684463" algn="l"/>
                  <a:tab pos="3133725" algn="l"/>
                  <a:tab pos="3582988" algn="l"/>
                  <a:tab pos="4032250" algn="l"/>
                  <a:tab pos="4481513" algn="l"/>
                  <a:tab pos="4930775" algn="l"/>
                  <a:tab pos="5380038" algn="l"/>
                  <a:tab pos="5829300" algn="l"/>
                  <a:tab pos="6278563" algn="l"/>
                  <a:tab pos="6727825" algn="l"/>
                  <a:tab pos="7177088" algn="l"/>
                  <a:tab pos="7626350" algn="l"/>
                  <a:tab pos="8075613" algn="l"/>
                  <a:tab pos="8524875" algn="l"/>
                  <a:tab pos="8974138" algn="l"/>
                  <a:tab pos="9423400" algn="l"/>
                  <a:tab pos="9872663" algn="l"/>
                  <a:tab pos="10321925" algn="l"/>
                  <a:tab pos="10771188" algn="l"/>
                  <a:tab pos="10772775" algn="l"/>
                  <a:tab pos="10774363" algn="l"/>
                  <a:tab pos="10775950" algn="l"/>
                  <a:tab pos="10777538" algn="l"/>
                  <a:tab pos="10779125" algn="l"/>
                  <a:tab pos="1078071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38150" algn="l"/>
                  <a:tab pos="887413" algn="l"/>
                  <a:tab pos="1336675" algn="l"/>
                  <a:tab pos="1785938" algn="l"/>
                  <a:tab pos="2235200" algn="l"/>
                  <a:tab pos="2684463" algn="l"/>
                  <a:tab pos="3133725" algn="l"/>
                  <a:tab pos="3582988" algn="l"/>
                  <a:tab pos="4032250" algn="l"/>
                  <a:tab pos="4481513" algn="l"/>
                  <a:tab pos="4930775" algn="l"/>
                  <a:tab pos="5380038" algn="l"/>
                  <a:tab pos="5829300" algn="l"/>
                  <a:tab pos="6278563" algn="l"/>
                  <a:tab pos="6727825" algn="l"/>
                  <a:tab pos="7177088" algn="l"/>
                  <a:tab pos="7626350" algn="l"/>
                  <a:tab pos="8075613" algn="l"/>
                  <a:tab pos="8524875" algn="l"/>
                  <a:tab pos="8974138" algn="l"/>
                  <a:tab pos="9423400" algn="l"/>
                  <a:tab pos="9872663" algn="l"/>
                  <a:tab pos="10321925" algn="l"/>
                  <a:tab pos="10771188" algn="l"/>
                  <a:tab pos="10772775" algn="l"/>
                  <a:tab pos="10774363" algn="l"/>
                  <a:tab pos="10775950" algn="l"/>
                  <a:tab pos="10777538" algn="l"/>
                  <a:tab pos="10779125" algn="l"/>
                  <a:tab pos="1078071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38150" algn="l"/>
                  <a:tab pos="887413" algn="l"/>
                  <a:tab pos="1336675" algn="l"/>
                  <a:tab pos="1785938" algn="l"/>
                  <a:tab pos="2235200" algn="l"/>
                  <a:tab pos="2684463" algn="l"/>
                  <a:tab pos="3133725" algn="l"/>
                  <a:tab pos="3582988" algn="l"/>
                  <a:tab pos="4032250" algn="l"/>
                  <a:tab pos="4481513" algn="l"/>
                  <a:tab pos="4930775" algn="l"/>
                  <a:tab pos="5380038" algn="l"/>
                  <a:tab pos="5829300" algn="l"/>
                  <a:tab pos="6278563" algn="l"/>
                  <a:tab pos="6727825" algn="l"/>
                  <a:tab pos="7177088" algn="l"/>
                  <a:tab pos="7626350" algn="l"/>
                  <a:tab pos="8075613" algn="l"/>
                  <a:tab pos="8524875" algn="l"/>
                  <a:tab pos="8974138" algn="l"/>
                  <a:tab pos="9423400" algn="l"/>
                  <a:tab pos="9872663" algn="l"/>
                  <a:tab pos="10321925" algn="l"/>
                  <a:tab pos="10771188" algn="l"/>
                  <a:tab pos="10772775" algn="l"/>
                  <a:tab pos="10774363" algn="l"/>
                  <a:tab pos="10775950" algn="l"/>
                  <a:tab pos="10777538" algn="l"/>
                  <a:tab pos="10779125" algn="l"/>
                  <a:tab pos="1078071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buClrTx/>
                <a:buFontTx/>
                <a:buNone/>
              </a:pPr>
              <a:endParaRPr lang="pt-BR" altLang="pt-BR" sz="800" b="1">
                <a:solidFill>
                  <a:srgbClr val="0D0D0D"/>
                </a:solidFill>
                <a:latin typeface="Arial Black" panose="020B0A04020102020204" pitchFamily="34" charset="0"/>
              </a:endParaRPr>
            </a:p>
            <a:p>
              <a:pPr algn="ctr" eaLnBrk="1" hangingPunct="1">
                <a:lnSpc>
                  <a:spcPct val="100000"/>
                </a:lnSpc>
                <a:buClrTx/>
                <a:buFontTx/>
                <a:buNone/>
              </a:pPr>
              <a:r>
                <a:rPr lang="pt-BR" altLang="pt-BR" sz="800" b="1">
                  <a:solidFill>
                    <a:srgbClr val="0D0D0D"/>
                  </a:solidFill>
                  <a:latin typeface="Arial Black" panose="020B0A04020102020204" pitchFamily="34" charset="0"/>
                </a:rPr>
                <a:t>COLABORAR </a:t>
              </a:r>
              <a:br>
                <a:rPr lang="pt-BR" altLang="pt-BR" sz="800" b="1">
                  <a:solidFill>
                    <a:srgbClr val="0D0D0D"/>
                  </a:solidFill>
                  <a:latin typeface="Arial Black" panose="020B0A04020102020204" pitchFamily="34" charset="0"/>
                </a:rPr>
              </a:br>
              <a:r>
                <a:rPr lang="pt-BR" altLang="pt-BR" sz="800" b="1">
                  <a:solidFill>
                    <a:srgbClr val="0D0D0D"/>
                  </a:solidFill>
                  <a:latin typeface="Arial Black" panose="020B0A04020102020204" pitchFamily="34" charset="0"/>
                </a:rPr>
                <a:t>PARA O DESENVOLVIMENTO DAS ATIVIDADES DO SETOR MINERAL</a:t>
              </a:r>
            </a:p>
          </p:txBody>
        </p:sp>
        <p:sp>
          <p:nvSpPr>
            <p:cNvPr id="6228" name="Rectangle 9">
              <a:extLst>
                <a:ext uri="{FF2B5EF4-FFF2-40B4-BE49-F238E27FC236}">
                  <a16:creationId xmlns:a16="http://schemas.microsoft.com/office/drawing/2014/main" id="{BF79CDE6-AA04-4ED1-9AFC-F11809F01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6" y="961"/>
              <a:ext cx="1050" cy="4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89988" tIns="44994" rIns="89988" bIns="44994">
              <a:spAutoFit/>
            </a:bodyPr>
            <a:lstStyle>
              <a:lvl1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38150" algn="l"/>
                  <a:tab pos="887413" algn="l"/>
                  <a:tab pos="1336675" algn="l"/>
                  <a:tab pos="1785938" algn="l"/>
                  <a:tab pos="2235200" algn="l"/>
                  <a:tab pos="2684463" algn="l"/>
                  <a:tab pos="3133725" algn="l"/>
                  <a:tab pos="3582988" algn="l"/>
                  <a:tab pos="4032250" algn="l"/>
                  <a:tab pos="4481513" algn="l"/>
                  <a:tab pos="4930775" algn="l"/>
                  <a:tab pos="5380038" algn="l"/>
                  <a:tab pos="5829300" algn="l"/>
                  <a:tab pos="6278563" algn="l"/>
                  <a:tab pos="6727825" algn="l"/>
                  <a:tab pos="7177088" algn="l"/>
                  <a:tab pos="7626350" algn="l"/>
                  <a:tab pos="8075613" algn="l"/>
                  <a:tab pos="8524875" algn="l"/>
                  <a:tab pos="8974138" algn="l"/>
                  <a:tab pos="9423400" algn="l"/>
                  <a:tab pos="9872663" algn="l"/>
                  <a:tab pos="10321925" algn="l"/>
                  <a:tab pos="10323513" algn="l"/>
                  <a:tab pos="10772775" algn="l"/>
                  <a:tab pos="10774363" algn="l"/>
                  <a:tab pos="10775950" algn="l"/>
                  <a:tab pos="10777538" algn="l"/>
                  <a:tab pos="10779125" algn="l"/>
                  <a:tab pos="1078071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38150" algn="l"/>
                  <a:tab pos="887413" algn="l"/>
                  <a:tab pos="1336675" algn="l"/>
                  <a:tab pos="1785938" algn="l"/>
                  <a:tab pos="2235200" algn="l"/>
                  <a:tab pos="2684463" algn="l"/>
                  <a:tab pos="3133725" algn="l"/>
                  <a:tab pos="3582988" algn="l"/>
                  <a:tab pos="4032250" algn="l"/>
                  <a:tab pos="4481513" algn="l"/>
                  <a:tab pos="4930775" algn="l"/>
                  <a:tab pos="5380038" algn="l"/>
                  <a:tab pos="5829300" algn="l"/>
                  <a:tab pos="6278563" algn="l"/>
                  <a:tab pos="6727825" algn="l"/>
                  <a:tab pos="7177088" algn="l"/>
                  <a:tab pos="7626350" algn="l"/>
                  <a:tab pos="8075613" algn="l"/>
                  <a:tab pos="8524875" algn="l"/>
                  <a:tab pos="8974138" algn="l"/>
                  <a:tab pos="9423400" algn="l"/>
                  <a:tab pos="9872663" algn="l"/>
                  <a:tab pos="10321925" algn="l"/>
                  <a:tab pos="10323513" algn="l"/>
                  <a:tab pos="10772775" algn="l"/>
                  <a:tab pos="10774363" algn="l"/>
                  <a:tab pos="10775950" algn="l"/>
                  <a:tab pos="10777538" algn="l"/>
                  <a:tab pos="10779125" algn="l"/>
                  <a:tab pos="1078071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38150" algn="l"/>
                  <a:tab pos="887413" algn="l"/>
                  <a:tab pos="1336675" algn="l"/>
                  <a:tab pos="1785938" algn="l"/>
                  <a:tab pos="2235200" algn="l"/>
                  <a:tab pos="2684463" algn="l"/>
                  <a:tab pos="3133725" algn="l"/>
                  <a:tab pos="3582988" algn="l"/>
                  <a:tab pos="4032250" algn="l"/>
                  <a:tab pos="4481513" algn="l"/>
                  <a:tab pos="4930775" algn="l"/>
                  <a:tab pos="5380038" algn="l"/>
                  <a:tab pos="5829300" algn="l"/>
                  <a:tab pos="6278563" algn="l"/>
                  <a:tab pos="6727825" algn="l"/>
                  <a:tab pos="7177088" algn="l"/>
                  <a:tab pos="7626350" algn="l"/>
                  <a:tab pos="8075613" algn="l"/>
                  <a:tab pos="8524875" algn="l"/>
                  <a:tab pos="8974138" algn="l"/>
                  <a:tab pos="9423400" algn="l"/>
                  <a:tab pos="9872663" algn="l"/>
                  <a:tab pos="10321925" algn="l"/>
                  <a:tab pos="10323513" algn="l"/>
                  <a:tab pos="10772775" algn="l"/>
                  <a:tab pos="10774363" algn="l"/>
                  <a:tab pos="10775950" algn="l"/>
                  <a:tab pos="10777538" algn="l"/>
                  <a:tab pos="10779125" algn="l"/>
                  <a:tab pos="1078071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38150" algn="l"/>
                  <a:tab pos="887413" algn="l"/>
                  <a:tab pos="1336675" algn="l"/>
                  <a:tab pos="1785938" algn="l"/>
                  <a:tab pos="2235200" algn="l"/>
                  <a:tab pos="2684463" algn="l"/>
                  <a:tab pos="3133725" algn="l"/>
                  <a:tab pos="3582988" algn="l"/>
                  <a:tab pos="4032250" algn="l"/>
                  <a:tab pos="4481513" algn="l"/>
                  <a:tab pos="4930775" algn="l"/>
                  <a:tab pos="5380038" algn="l"/>
                  <a:tab pos="5829300" algn="l"/>
                  <a:tab pos="6278563" algn="l"/>
                  <a:tab pos="6727825" algn="l"/>
                  <a:tab pos="7177088" algn="l"/>
                  <a:tab pos="7626350" algn="l"/>
                  <a:tab pos="8075613" algn="l"/>
                  <a:tab pos="8524875" algn="l"/>
                  <a:tab pos="8974138" algn="l"/>
                  <a:tab pos="9423400" algn="l"/>
                  <a:tab pos="9872663" algn="l"/>
                  <a:tab pos="10321925" algn="l"/>
                  <a:tab pos="10323513" algn="l"/>
                  <a:tab pos="10772775" algn="l"/>
                  <a:tab pos="10774363" algn="l"/>
                  <a:tab pos="10775950" algn="l"/>
                  <a:tab pos="10777538" algn="l"/>
                  <a:tab pos="10779125" algn="l"/>
                  <a:tab pos="1078071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38150" algn="l"/>
                  <a:tab pos="887413" algn="l"/>
                  <a:tab pos="1336675" algn="l"/>
                  <a:tab pos="1785938" algn="l"/>
                  <a:tab pos="2235200" algn="l"/>
                  <a:tab pos="2684463" algn="l"/>
                  <a:tab pos="3133725" algn="l"/>
                  <a:tab pos="3582988" algn="l"/>
                  <a:tab pos="4032250" algn="l"/>
                  <a:tab pos="4481513" algn="l"/>
                  <a:tab pos="4930775" algn="l"/>
                  <a:tab pos="5380038" algn="l"/>
                  <a:tab pos="5829300" algn="l"/>
                  <a:tab pos="6278563" algn="l"/>
                  <a:tab pos="6727825" algn="l"/>
                  <a:tab pos="7177088" algn="l"/>
                  <a:tab pos="7626350" algn="l"/>
                  <a:tab pos="8075613" algn="l"/>
                  <a:tab pos="8524875" algn="l"/>
                  <a:tab pos="8974138" algn="l"/>
                  <a:tab pos="9423400" algn="l"/>
                  <a:tab pos="9872663" algn="l"/>
                  <a:tab pos="10321925" algn="l"/>
                  <a:tab pos="10323513" algn="l"/>
                  <a:tab pos="10772775" algn="l"/>
                  <a:tab pos="10774363" algn="l"/>
                  <a:tab pos="10775950" algn="l"/>
                  <a:tab pos="10777538" algn="l"/>
                  <a:tab pos="10779125" algn="l"/>
                  <a:tab pos="1078071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38150" algn="l"/>
                  <a:tab pos="887413" algn="l"/>
                  <a:tab pos="1336675" algn="l"/>
                  <a:tab pos="1785938" algn="l"/>
                  <a:tab pos="2235200" algn="l"/>
                  <a:tab pos="2684463" algn="l"/>
                  <a:tab pos="3133725" algn="l"/>
                  <a:tab pos="3582988" algn="l"/>
                  <a:tab pos="4032250" algn="l"/>
                  <a:tab pos="4481513" algn="l"/>
                  <a:tab pos="4930775" algn="l"/>
                  <a:tab pos="5380038" algn="l"/>
                  <a:tab pos="5829300" algn="l"/>
                  <a:tab pos="6278563" algn="l"/>
                  <a:tab pos="6727825" algn="l"/>
                  <a:tab pos="7177088" algn="l"/>
                  <a:tab pos="7626350" algn="l"/>
                  <a:tab pos="8075613" algn="l"/>
                  <a:tab pos="8524875" algn="l"/>
                  <a:tab pos="8974138" algn="l"/>
                  <a:tab pos="9423400" algn="l"/>
                  <a:tab pos="9872663" algn="l"/>
                  <a:tab pos="10321925" algn="l"/>
                  <a:tab pos="10323513" algn="l"/>
                  <a:tab pos="10772775" algn="l"/>
                  <a:tab pos="10774363" algn="l"/>
                  <a:tab pos="10775950" algn="l"/>
                  <a:tab pos="10777538" algn="l"/>
                  <a:tab pos="10779125" algn="l"/>
                  <a:tab pos="1078071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38150" algn="l"/>
                  <a:tab pos="887413" algn="l"/>
                  <a:tab pos="1336675" algn="l"/>
                  <a:tab pos="1785938" algn="l"/>
                  <a:tab pos="2235200" algn="l"/>
                  <a:tab pos="2684463" algn="l"/>
                  <a:tab pos="3133725" algn="l"/>
                  <a:tab pos="3582988" algn="l"/>
                  <a:tab pos="4032250" algn="l"/>
                  <a:tab pos="4481513" algn="l"/>
                  <a:tab pos="4930775" algn="l"/>
                  <a:tab pos="5380038" algn="l"/>
                  <a:tab pos="5829300" algn="l"/>
                  <a:tab pos="6278563" algn="l"/>
                  <a:tab pos="6727825" algn="l"/>
                  <a:tab pos="7177088" algn="l"/>
                  <a:tab pos="7626350" algn="l"/>
                  <a:tab pos="8075613" algn="l"/>
                  <a:tab pos="8524875" algn="l"/>
                  <a:tab pos="8974138" algn="l"/>
                  <a:tab pos="9423400" algn="l"/>
                  <a:tab pos="9872663" algn="l"/>
                  <a:tab pos="10321925" algn="l"/>
                  <a:tab pos="10323513" algn="l"/>
                  <a:tab pos="10772775" algn="l"/>
                  <a:tab pos="10774363" algn="l"/>
                  <a:tab pos="10775950" algn="l"/>
                  <a:tab pos="10777538" algn="l"/>
                  <a:tab pos="10779125" algn="l"/>
                  <a:tab pos="1078071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38150" algn="l"/>
                  <a:tab pos="887413" algn="l"/>
                  <a:tab pos="1336675" algn="l"/>
                  <a:tab pos="1785938" algn="l"/>
                  <a:tab pos="2235200" algn="l"/>
                  <a:tab pos="2684463" algn="l"/>
                  <a:tab pos="3133725" algn="l"/>
                  <a:tab pos="3582988" algn="l"/>
                  <a:tab pos="4032250" algn="l"/>
                  <a:tab pos="4481513" algn="l"/>
                  <a:tab pos="4930775" algn="l"/>
                  <a:tab pos="5380038" algn="l"/>
                  <a:tab pos="5829300" algn="l"/>
                  <a:tab pos="6278563" algn="l"/>
                  <a:tab pos="6727825" algn="l"/>
                  <a:tab pos="7177088" algn="l"/>
                  <a:tab pos="7626350" algn="l"/>
                  <a:tab pos="8075613" algn="l"/>
                  <a:tab pos="8524875" algn="l"/>
                  <a:tab pos="8974138" algn="l"/>
                  <a:tab pos="9423400" algn="l"/>
                  <a:tab pos="9872663" algn="l"/>
                  <a:tab pos="10321925" algn="l"/>
                  <a:tab pos="10323513" algn="l"/>
                  <a:tab pos="10772775" algn="l"/>
                  <a:tab pos="10774363" algn="l"/>
                  <a:tab pos="10775950" algn="l"/>
                  <a:tab pos="10777538" algn="l"/>
                  <a:tab pos="10779125" algn="l"/>
                  <a:tab pos="1078071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38150" algn="l"/>
                  <a:tab pos="887413" algn="l"/>
                  <a:tab pos="1336675" algn="l"/>
                  <a:tab pos="1785938" algn="l"/>
                  <a:tab pos="2235200" algn="l"/>
                  <a:tab pos="2684463" algn="l"/>
                  <a:tab pos="3133725" algn="l"/>
                  <a:tab pos="3582988" algn="l"/>
                  <a:tab pos="4032250" algn="l"/>
                  <a:tab pos="4481513" algn="l"/>
                  <a:tab pos="4930775" algn="l"/>
                  <a:tab pos="5380038" algn="l"/>
                  <a:tab pos="5829300" algn="l"/>
                  <a:tab pos="6278563" algn="l"/>
                  <a:tab pos="6727825" algn="l"/>
                  <a:tab pos="7177088" algn="l"/>
                  <a:tab pos="7626350" algn="l"/>
                  <a:tab pos="8075613" algn="l"/>
                  <a:tab pos="8524875" algn="l"/>
                  <a:tab pos="8974138" algn="l"/>
                  <a:tab pos="9423400" algn="l"/>
                  <a:tab pos="9872663" algn="l"/>
                  <a:tab pos="10321925" algn="l"/>
                  <a:tab pos="10323513" algn="l"/>
                  <a:tab pos="10772775" algn="l"/>
                  <a:tab pos="10774363" algn="l"/>
                  <a:tab pos="10775950" algn="l"/>
                  <a:tab pos="10777538" algn="l"/>
                  <a:tab pos="10779125" algn="l"/>
                  <a:tab pos="10780713" algn="l"/>
                </a:tabLst>
                <a:defRPr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buClrTx/>
                <a:buFontTx/>
                <a:buNone/>
              </a:pPr>
              <a:endParaRPr lang="pt-BR" altLang="pt-BR" sz="800" b="1">
                <a:solidFill>
                  <a:srgbClr val="0D0D0D"/>
                </a:solidFill>
                <a:latin typeface="Arial Black" panose="020B0A04020102020204" pitchFamily="34" charset="0"/>
              </a:endParaRPr>
            </a:p>
            <a:p>
              <a:pPr algn="ctr" eaLnBrk="1" hangingPunct="1">
                <a:lnSpc>
                  <a:spcPct val="100000"/>
                </a:lnSpc>
                <a:buClrTx/>
                <a:buFontTx/>
                <a:buNone/>
              </a:pPr>
              <a:r>
                <a:rPr lang="pt-BR" altLang="pt-BR" sz="800" b="1">
                  <a:solidFill>
                    <a:srgbClr val="0D0D0D"/>
                  </a:solidFill>
                  <a:latin typeface="Arial Black" panose="020B0A04020102020204" pitchFamily="34" charset="0"/>
                </a:rPr>
                <a:t>CONTRIBUIR PARA O </a:t>
              </a:r>
              <a:br>
                <a:rPr lang="pt-BR" altLang="pt-BR" sz="800" b="1">
                  <a:solidFill>
                    <a:srgbClr val="0D0D0D"/>
                  </a:solidFill>
                  <a:latin typeface="Arial Black" panose="020B0A04020102020204" pitchFamily="34" charset="0"/>
                </a:rPr>
              </a:br>
              <a:r>
                <a:rPr lang="pt-BR" altLang="pt-BR" sz="800" b="1">
                  <a:solidFill>
                    <a:srgbClr val="0D0D0D"/>
                  </a:solidFill>
                  <a:latin typeface="Arial Black" panose="020B0A04020102020204" pitchFamily="34" charset="0"/>
                </a:rPr>
                <a:t>AUMENTO DA DISPONIBILIDADE HÍDRICA</a:t>
              </a:r>
            </a:p>
          </p:txBody>
        </p:sp>
      </p:grpSp>
      <p:sp>
        <p:nvSpPr>
          <p:cNvPr id="6151" name="Rectangle 10">
            <a:extLst>
              <a:ext uri="{FF2B5EF4-FFF2-40B4-BE49-F238E27FC236}">
                <a16:creationId xmlns:a16="http://schemas.microsoft.com/office/drawing/2014/main" id="{4FAB71A7-A2B1-4363-8871-77866E5E94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028" y="4036934"/>
            <a:ext cx="2296813" cy="675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4994" rIns="89988" bIns="44994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endParaRPr lang="pt-BR" altLang="pt-BR" sz="700" b="1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endParaRPr lang="pt-BR" altLang="pt-BR" sz="700" b="1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800" b="1">
                <a:solidFill>
                  <a:srgbClr val="000000"/>
                </a:solidFill>
                <a:latin typeface="Arial Black" panose="020B0A04020102020204" pitchFamily="34" charset="0"/>
              </a:rPr>
              <a:t>DAR SUPORTE TÉCNICO A GERAÇÃO DE CONHECIMENTO GEOCIENTÍFICO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endParaRPr lang="pt-BR" altLang="pt-BR" sz="800" b="1">
              <a:solidFill>
                <a:srgbClr val="000000"/>
              </a:solidFill>
              <a:latin typeface="Arial Black" panose="020B0A04020102020204" pitchFamily="34" charset="0"/>
            </a:endParaRPr>
          </a:p>
        </p:txBody>
      </p:sp>
      <p:sp>
        <p:nvSpPr>
          <p:cNvPr id="6152" name="Rectangle 11">
            <a:extLst>
              <a:ext uri="{FF2B5EF4-FFF2-40B4-BE49-F238E27FC236}">
                <a16:creationId xmlns:a16="http://schemas.microsoft.com/office/drawing/2014/main" id="{C0CE0E97-F3ED-4947-8A17-6AD30CFD00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6012" y="4102012"/>
            <a:ext cx="2298401" cy="57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4994" rIns="89988" bIns="44994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800" b="1">
                <a:solidFill>
                  <a:srgbClr val="000000"/>
                </a:solidFill>
                <a:latin typeface="Arial Black" panose="020B0A04020102020204" pitchFamily="34" charset="0"/>
              </a:rPr>
              <a:t>DESENVOLVER</a:t>
            </a:r>
            <a:br>
              <a:rPr lang="pt-BR" altLang="pt-BR" sz="800" b="1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pt-BR" altLang="pt-BR" sz="800" b="1">
                <a:solidFill>
                  <a:srgbClr val="000000"/>
                </a:solidFill>
                <a:latin typeface="Arial Black" panose="020B0A04020102020204" pitchFamily="34" charset="0"/>
              </a:rPr>
              <a:t>PARCERIAS E CAPTAR RECURSOS COM ENTES PÚBLICOS E PRIVADOS, NACIONAIS E INTERNACIONAIS</a:t>
            </a:r>
          </a:p>
        </p:txBody>
      </p:sp>
      <p:sp>
        <p:nvSpPr>
          <p:cNvPr id="6153" name="Rectangle 12">
            <a:extLst>
              <a:ext uri="{FF2B5EF4-FFF2-40B4-BE49-F238E27FC236}">
                <a16:creationId xmlns:a16="http://schemas.microsoft.com/office/drawing/2014/main" id="{7A33E3DD-DDCC-41BF-B581-5BC4A43386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9029" y="4768676"/>
            <a:ext cx="2212687" cy="706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4994" rIns="89988" bIns="44994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endParaRPr lang="pt-BR" altLang="pt-BR" sz="800" b="1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endParaRPr lang="pt-BR" altLang="pt-BR" sz="800" b="1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800" b="1">
                <a:solidFill>
                  <a:srgbClr val="000000"/>
                </a:solidFill>
                <a:latin typeface="Arial Black" panose="020B0A04020102020204" pitchFamily="34" charset="0"/>
              </a:rPr>
              <a:t>MELHORAR A EFICIÊNCIA DOS 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800" b="1">
                <a:solidFill>
                  <a:srgbClr val="000000"/>
                </a:solidFill>
                <a:latin typeface="Arial Black" panose="020B0A04020102020204" pitchFamily="34" charset="0"/>
              </a:rPr>
              <a:t>PROCESSOS ORGANIZACIONAIS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endParaRPr lang="pt-BR" altLang="pt-BR" sz="800" b="1">
              <a:solidFill>
                <a:srgbClr val="000000"/>
              </a:solidFill>
              <a:latin typeface="Arial Black" panose="020B0A04020102020204" pitchFamily="34" charset="0"/>
            </a:endParaRPr>
          </a:p>
        </p:txBody>
      </p:sp>
      <p:sp>
        <p:nvSpPr>
          <p:cNvPr id="6154" name="Rectangle 13">
            <a:extLst>
              <a:ext uri="{FF2B5EF4-FFF2-40B4-BE49-F238E27FC236}">
                <a16:creationId xmlns:a16="http://schemas.microsoft.com/office/drawing/2014/main" id="{06A6895C-E6A3-418C-85D4-581E025AA6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6157" y="3927410"/>
            <a:ext cx="1979355" cy="860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4994" rIns="89988" bIns="44994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endParaRPr lang="pt-BR" altLang="pt-BR" sz="600" b="1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endParaRPr lang="pt-BR" altLang="pt-BR" sz="600" b="1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endParaRPr lang="pt-BR" altLang="pt-BR" sz="800" b="1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800" b="1">
                <a:solidFill>
                  <a:srgbClr val="000000"/>
                </a:solidFill>
                <a:latin typeface="Arial Black" panose="020B0A04020102020204" pitchFamily="34" charset="0"/>
              </a:rPr>
              <a:t>DESENVOLVER A </a:t>
            </a:r>
            <a:br>
              <a:rPr lang="pt-BR" altLang="pt-BR" sz="800" b="1">
                <a:solidFill>
                  <a:srgbClr val="000000"/>
                </a:solidFill>
                <a:latin typeface="Arial Black" panose="020B0A04020102020204" pitchFamily="34" charset="0"/>
              </a:rPr>
            </a:br>
            <a:r>
              <a:rPr lang="pt-BR" altLang="pt-BR" sz="800" b="1">
                <a:solidFill>
                  <a:srgbClr val="000000"/>
                </a:solidFill>
                <a:latin typeface="Arial Black" panose="020B0A04020102020204" pitchFamily="34" charset="0"/>
              </a:rPr>
              <a:t>GESTÃO DA QUALIDADE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endParaRPr lang="pt-BR" altLang="pt-BR" sz="700" b="1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endParaRPr lang="pt-BR" altLang="pt-BR" sz="700" b="1">
              <a:solidFill>
                <a:srgbClr val="000000"/>
              </a:solidFill>
              <a:latin typeface="Arial Black" panose="020B0A04020102020204" pitchFamily="34" charset="0"/>
            </a:endParaRPr>
          </a:p>
        </p:txBody>
      </p:sp>
      <p:sp>
        <p:nvSpPr>
          <p:cNvPr id="6155" name="Rectangle 14">
            <a:extLst>
              <a:ext uri="{FF2B5EF4-FFF2-40B4-BE49-F238E27FC236}">
                <a16:creationId xmlns:a16="http://schemas.microsoft.com/office/drawing/2014/main" id="{761E49C7-764E-49D2-81E2-B689CD308E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2031" y="4932168"/>
            <a:ext cx="1979355" cy="395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4994" rIns="89988" bIns="44994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endParaRPr lang="pt-BR" altLang="pt-BR" sz="400" b="1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800" b="1">
                <a:solidFill>
                  <a:srgbClr val="000000"/>
                </a:solidFill>
                <a:latin typeface="Arial Black" panose="020B0A04020102020204" pitchFamily="34" charset="0"/>
              </a:rPr>
              <a:t>OTIMIZAR  A EXECUÇÃO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800" b="1">
                <a:solidFill>
                  <a:srgbClr val="000000"/>
                </a:solidFill>
                <a:latin typeface="Arial Black" panose="020B0A04020102020204" pitchFamily="34" charset="0"/>
              </a:rPr>
              <a:t> ORÇAMENTÁRIA-FINANCEIRA</a:t>
            </a:r>
          </a:p>
        </p:txBody>
      </p:sp>
      <p:sp>
        <p:nvSpPr>
          <p:cNvPr id="6156" name="Rectangle 15">
            <a:extLst>
              <a:ext uri="{FF2B5EF4-FFF2-40B4-BE49-F238E27FC236}">
                <a16:creationId xmlns:a16="http://schemas.microsoft.com/office/drawing/2014/main" id="{9EFA0BF2-ABB2-40AF-98D2-404777F57C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4123" y="5951210"/>
            <a:ext cx="2242845" cy="690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4994" rIns="89988" bIns="44994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endParaRPr lang="pt-BR" altLang="pt-BR" sz="800" b="1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endParaRPr lang="pt-BR" altLang="pt-BR" sz="700" b="1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800" b="1">
                <a:solidFill>
                  <a:srgbClr val="000000"/>
                </a:solidFill>
                <a:latin typeface="Arial Black" panose="020B0A04020102020204" pitchFamily="34" charset="0"/>
              </a:rPr>
              <a:t>INVESTIR EM CAPACITAÇÃO DOS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800" b="1">
                <a:solidFill>
                  <a:srgbClr val="000000"/>
                </a:solidFill>
                <a:latin typeface="Arial Black" panose="020B0A04020102020204" pitchFamily="34" charset="0"/>
              </a:rPr>
              <a:t> RECURSOS HUMANOS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endParaRPr lang="pt-BR" altLang="pt-BR" sz="800" b="1">
              <a:solidFill>
                <a:srgbClr val="000000"/>
              </a:solidFill>
              <a:latin typeface="Arial Black" panose="020B0A04020102020204" pitchFamily="34" charset="0"/>
            </a:endParaRPr>
          </a:p>
        </p:txBody>
      </p:sp>
      <p:sp>
        <p:nvSpPr>
          <p:cNvPr id="6157" name="Rectangle 16">
            <a:extLst>
              <a:ext uri="{FF2B5EF4-FFF2-40B4-BE49-F238E27FC236}">
                <a16:creationId xmlns:a16="http://schemas.microsoft.com/office/drawing/2014/main" id="{E2C0166E-DF60-430C-B3DD-37C0BB6DC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0297" y="5906765"/>
            <a:ext cx="2071418" cy="814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4994" rIns="89988" bIns="44994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endParaRPr lang="pt-BR" altLang="pt-BR" sz="800" b="1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endParaRPr lang="pt-BR" altLang="pt-BR" sz="700" b="1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800" b="1">
                <a:solidFill>
                  <a:srgbClr val="000000"/>
                </a:solidFill>
                <a:latin typeface="Arial Black" panose="020B0A04020102020204" pitchFamily="34" charset="0"/>
              </a:rPr>
              <a:t>PROMOVER GOVERNANÇA 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800" b="1">
                <a:solidFill>
                  <a:srgbClr val="000000"/>
                </a:solidFill>
                <a:latin typeface="Arial Black" panose="020B0A04020102020204" pitchFamily="34" charset="0"/>
              </a:rPr>
              <a:t>OPERACIONAL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endParaRPr lang="pt-BR" altLang="pt-BR" sz="800" b="1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endParaRPr lang="pt-BR" altLang="pt-BR" sz="800" b="1">
              <a:solidFill>
                <a:srgbClr val="000000"/>
              </a:solidFill>
              <a:latin typeface="Arial Black" panose="020B0A04020102020204" pitchFamily="34" charset="0"/>
            </a:endParaRPr>
          </a:p>
        </p:txBody>
      </p:sp>
      <p:sp>
        <p:nvSpPr>
          <p:cNvPr id="6158" name="Rectangle 17">
            <a:extLst>
              <a:ext uri="{FF2B5EF4-FFF2-40B4-BE49-F238E27FC236}">
                <a16:creationId xmlns:a16="http://schemas.microsoft.com/office/drawing/2014/main" id="{DF1F40EB-77E9-4D61-BF73-A9E8ECD05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1395" y="5925813"/>
            <a:ext cx="2071418" cy="814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4994" rIns="89988" bIns="44994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endParaRPr lang="pt-BR" altLang="pt-BR" sz="800" b="1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endParaRPr lang="pt-BR" altLang="pt-BR" sz="700" b="1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800" b="1">
                <a:solidFill>
                  <a:srgbClr val="000000"/>
                </a:solidFill>
                <a:latin typeface="Arial Black" panose="020B0A04020102020204" pitchFamily="34" charset="0"/>
              </a:rPr>
              <a:t>ALINHAR A TI A 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800" b="1">
                <a:solidFill>
                  <a:srgbClr val="000000"/>
                </a:solidFill>
                <a:latin typeface="Arial Black" panose="020B0A04020102020204" pitchFamily="34" charset="0"/>
              </a:rPr>
              <a:t>ESTRATÉGIA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endParaRPr lang="pt-BR" altLang="pt-BR" sz="800" b="1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endParaRPr lang="pt-BR" altLang="pt-BR" sz="800" b="1">
              <a:solidFill>
                <a:srgbClr val="000000"/>
              </a:solidFill>
              <a:latin typeface="Arial Black" panose="020B0A04020102020204" pitchFamily="34" charset="0"/>
            </a:endParaRPr>
          </a:p>
        </p:txBody>
      </p:sp>
      <p:sp>
        <p:nvSpPr>
          <p:cNvPr id="6159" name="Rectangle 18">
            <a:extLst>
              <a:ext uri="{FF2B5EF4-FFF2-40B4-BE49-F238E27FC236}">
                <a16:creationId xmlns:a16="http://schemas.microsoft.com/office/drawing/2014/main" id="{78FD02F0-84A5-4B67-A91F-B5536D8E39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647" y="2719480"/>
            <a:ext cx="2919032" cy="882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4994" rIns="89988" bIns="44994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endParaRPr lang="pt-BR" altLang="pt-BR" sz="800" b="1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endParaRPr lang="pt-BR" altLang="pt-BR" sz="70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endParaRPr lang="pt-BR" altLang="pt-BR" sz="900" b="1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800" b="1">
                <a:solidFill>
                  <a:srgbClr val="000000"/>
                </a:solidFill>
                <a:latin typeface="Arial Black" panose="020B0A04020102020204" pitchFamily="34" charset="0"/>
              </a:rPr>
              <a:t>GERAR CONHECIMENTO GEOCIENTÍFICO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endParaRPr lang="pt-BR" altLang="pt-BR" sz="1000" b="1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endParaRPr lang="pt-BR" altLang="pt-BR" sz="1000" b="1">
              <a:solidFill>
                <a:srgbClr val="000000"/>
              </a:solidFill>
              <a:latin typeface="Arial Black" panose="020B0A04020102020204" pitchFamily="34" charset="0"/>
            </a:endParaRPr>
          </a:p>
        </p:txBody>
      </p:sp>
      <p:sp>
        <p:nvSpPr>
          <p:cNvPr id="6160" name="Rectangle 19">
            <a:extLst>
              <a:ext uri="{FF2B5EF4-FFF2-40B4-BE49-F238E27FC236}">
                <a16:creationId xmlns:a16="http://schemas.microsoft.com/office/drawing/2014/main" id="{02EDCDCB-E248-4A95-A1C6-EA7C54E3CA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9822" y="2533767"/>
            <a:ext cx="2299988" cy="104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4994" rIns="89988" bIns="44994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endParaRPr lang="pt-BR" altLang="pt-BR" sz="800" b="1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endParaRPr lang="pt-BR" altLang="pt-BR" sz="700" b="1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endParaRPr lang="pt-BR" altLang="pt-BR" sz="700" b="1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endParaRPr lang="pt-BR" altLang="pt-BR" sz="800" b="1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800" b="1">
                <a:solidFill>
                  <a:srgbClr val="000000"/>
                </a:solidFill>
                <a:latin typeface="Arial Black" panose="020B0A04020102020204" pitchFamily="34" charset="0"/>
              </a:rPr>
              <a:t>DISSEMINAR O CONHECIMENTO GEOCIENTÍFICO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endParaRPr lang="pt-BR" altLang="pt-BR" sz="80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endParaRPr lang="pt-BR" altLang="pt-BR" sz="800">
              <a:solidFill>
                <a:srgbClr val="000000"/>
              </a:solidFill>
              <a:latin typeface="Arial Black" panose="020B0A04020102020204" pitchFamily="34" charset="0"/>
            </a:endParaRPr>
          </a:p>
        </p:txBody>
      </p:sp>
      <p:sp>
        <p:nvSpPr>
          <p:cNvPr id="6161" name="Rectangle 20">
            <a:extLst>
              <a:ext uri="{FF2B5EF4-FFF2-40B4-BE49-F238E27FC236}">
                <a16:creationId xmlns:a16="http://schemas.microsoft.com/office/drawing/2014/main" id="{726C732E-6ED5-4FA3-BEFF-C64795B245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4748" y="1632185"/>
            <a:ext cx="1666658" cy="696822"/>
          </a:xfrm>
          <a:prstGeom prst="rect">
            <a:avLst/>
          </a:prstGeom>
          <a:solidFill>
            <a:srgbClr val="FFFFFF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6162" name="Rectangle 21">
            <a:extLst>
              <a:ext uri="{FF2B5EF4-FFF2-40B4-BE49-F238E27FC236}">
                <a16:creationId xmlns:a16="http://schemas.microsoft.com/office/drawing/2014/main" id="{9322EA20-399F-4A8A-9580-4B0401864E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567" y="1567106"/>
            <a:ext cx="1726975" cy="719043"/>
          </a:xfrm>
          <a:prstGeom prst="rect">
            <a:avLst/>
          </a:prstGeom>
          <a:solidFill>
            <a:srgbClr val="FFFFFF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6163" name="Rectangle 22">
            <a:extLst>
              <a:ext uri="{FF2B5EF4-FFF2-40B4-BE49-F238E27FC236}">
                <a16:creationId xmlns:a16="http://schemas.microsoft.com/office/drawing/2014/main" id="{003CF222-28B5-46ED-A07E-24C1BBD3F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0617" y="2779798"/>
            <a:ext cx="1260311" cy="812694"/>
          </a:xfrm>
          <a:prstGeom prst="rect">
            <a:avLst/>
          </a:prstGeom>
          <a:solidFill>
            <a:srgbClr val="548235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6164" name="Rectangle 23">
            <a:extLst>
              <a:ext uri="{FF2B5EF4-FFF2-40B4-BE49-F238E27FC236}">
                <a16:creationId xmlns:a16="http://schemas.microsoft.com/office/drawing/2014/main" id="{A9A85426-6856-4615-8ECB-FB4B795251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3315" y="4048045"/>
            <a:ext cx="1280945" cy="707933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6165" name="Rectangle 24">
            <a:extLst>
              <a:ext uri="{FF2B5EF4-FFF2-40B4-BE49-F238E27FC236}">
                <a16:creationId xmlns:a16="http://schemas.microsoft.com/office/drawing/2014/main" id="{7A298AE0-CF6C-408F-B5D4-41DAD5FA75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6014" y="4825819"/>
            <a:ext cx="2511098" cy="707933"/>
          </a:xfrm>
          <a:prstGeom prst="rect">
            <a:avLst/>
          </a:prstGeom>
          <a:solidFill>
            <a:srgbClr val="548235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6166" name="Rectangle 25">
            <a:extLst>
              <a:ext uri="{FF2B5EF4-FFF2-40B4-BE49-F238E27FC236}">
                <a16:creationId xmlns:a16="http://schemas.microsoft.com/office/drawing/2014/main" id="{94FA2613-B6D8-4397-936B-1435D7DA5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028" y="6003590"/>
            <a:ext cx="2609510" cy="714282"/>
          </a:xfrm>
          <a:prstGeom prst="rect">
            <a:avLst/>
          </a:prstGeom>
          <a:solidFill>
            <a:srgbClr val="548235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6167" name="Rectangle 26">
            <a:extLst>
              <a:ext uri="{FF2B5EF4-FFF2-40B4-BE49-F238E27FC236}">
                <a16:creationId xmlns:a16="http://schemas.microsoft.com/office/drawing/2014/main" id="{F1E7426A-9302-436E-B06F-8DC6AB5736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3315" y="6019463"/>
            <a:ext cx="2511098" cy="714282"/>
          </a:xfrm>
          <a:prstGeom prst="rect">
            <a:avLst/>
          </a:prstGeom>
          <a:solidFill>
            <a:srgbClr val="FFFF00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6168" name="Rectangle 27">
            <a:extLst>
              <a:ext uri="{FF2B5EF4-FFF2-40B4-BE49-F238E27FC236}">
                <a16:creationId xmlns:a16="http://schemas.microsoft.com/office/drawing/2014/main" id="{0C0B5B4A-83FD-4C81-8E99-5C75A3458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9015" y="6019463"/>
            <a:ext cx="1999990" cy="714282"/>
          </a:xfrm>
          <a:prstGeom prst="rect">
            <a:avLst/>
          </a:prstGeom>
          <a:solidFill>
            <a:srgbClr val="548235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6169" name="Rectangle 28">
            <a:extLst>
              <a:ext uri="{FF2B5EF4-FFF2-40B4-BE49-F238E27FC236}">
                <a16:creationId xmlns:a16="http://schemas.microsoft.com/office/drawing/2014/main" id="{673B8AE8-E1FD-462B-A11F-B386B6046C5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9171381" y="5968669"/>
            <a:ext cx="2042847" cy="46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graphicFrame>
        <p:nvGraphicFramePr>
          <p:cNvPr id="5149" name="Group 29">
            <a:extLst>
              <a:ext uri="{FF2B5EF4-FFF2-40B4-BE49-F238E27FC236}">
                <a16:creationId xmlns:a16="http://schemas.microsoft.com/office/drawing/2014/main" id="{97E65D11-1108-4997-8CFE-6B4577F89EC2}"/>
              </a:ext>
            </a:extLst>
          </p:cNvPr>
          <p:cNvGraphicFramePr>
            <a:graphicFrameLocks noGrp="1"/>
          </p:cNvGraphicFramePr>
          <p:nvPr/>
        </p:nvGraphicFramePr>
        <p:xfrm>
          <a:off x="8555511" y="5665497"/>
          <a:ext cx="2557130" cy="1190470"/>
        </p:xfrm>
        <a:graphic>
          <a:graphicData uri="http://schemas.openxmlformats.org/drawingml/2006/table">
            <a:tbl>
              <a:tblPr/>
              <a:tblGrid>
                <a:gridCol w="528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8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9999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425"/>
                        </a:spcBef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138"/>
                        </a:spcBef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850"/>
                        </a:spcBef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575"/>
                        </a:spcBef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288"/>
                        </a:spcBef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2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 </a:t>
                      </a:r>
                    </a:p>
                  </a:txBody>
                  <a:tcPr marL="9359" marR="9359" marT="9359" marB="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425"/>
                        </a:spcBef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138"/>
                        </a:spcBef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850"/>
                        </a:spcBef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575"/>
                        </a:spcBef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288"/>
                        </a:spcBef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3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</a:pPr>
                      <a:r>
                        <a:rPr kumimoji="0" lang="pt-BR" altLang="pt-BR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Microsoft YaHei" panose="020B0503020204020204" pitchFamily="34" charset="-122"/>
                        </a:rPr>
                        <a:t>Verde -&gt; 95% - Meta alcançada</a:t>
                      </a:r>
                    </a:p>
                  </a:txBody>
                  <a:tcPr marL="9359" marR="9359" marT="9359" marB="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999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425"/>
                        </a:spcBef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138"/>
                        </a:spcBef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850"/>
                        </a:spcBef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575"/>
                        </a:spcBef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288"/>
                        </a:spcBef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2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 </a:t>
                      </a:r>
                    </a:p>
                  </a:txBody>
                  <a:tcPr marL="9359" marR="9359" marT="9359" marB="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425"/>
                        </a:spcBef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138"/>
                        </a:spcBef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850"/>
                        </a:spcBef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575"/>
                        </a:spcBef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288"/>
                        </a:spcBef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3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</a:pPr>
                      <a:r>
                        <a:rPr kumimoji="0" lang="pt-BR" altLang="pt-BR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Microsoft YaHei" panose="020B0503020204020204" pitchFamily="34" charset="-122"/>
                        </a:rPr>
                        <a:t>Amarelo – 85 - 95% - Atenção</a:t>
                      </a:r>
                    </a:p>
                  </a:txBody>
                  <a:tcPr marL="9359" marR="9359" marT="9359" marB="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999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425"/>
                        </a:spcBef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138"/>
                        </a:spcBef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850"/>
                        </a:spcBef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575"/>
                        </a:spcBef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288"/>
                        </a:spcBef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2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 </a:t>
                      </a:r>
                    </a:p>
                  </a:txBody>
                  <a:tcPr marL="9359" marR="9359" marT="9359" marB="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425"/>
                        </a:spcBef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138"/>
                        </a:spcBef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850"/>
                        </a:spcBef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575"/>
                        </a:spcBef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288"/>
                        </a:spcBef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3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</a:pPr>
                      <a:r>
                        <a:rPr kumimoji="0" lang="pt-BR" altLang="pt-BR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Microsoft YaHei" panose="020B0503020204020204" pitchFamily="34" charset="-122"/>
                        </a:rPr>
                        <a:t>Vermelho – 50 - 85% - Restrição </a:t>
                      </a:r>
                    </a:p>
                  </a:txBody>
                  <a:tcPr marL="9359" marR="9359" marT="9359" marB="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474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425"/>
                        </a:spcBef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138"/>
                        </a:spcBef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850"/>
                        </a:spcBef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575"/>
                        </a:spcBef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288"/>
                        </a:spcBef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2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 </a:t>
                      </a:r>
                    </a:p>
                  </a:txBody>
                  <a:tcPr marL="9359" marR="9359" marT="9359" marB="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425"/>
                        </a:spcBef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138"/>
                        </a:spcBef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850"/>
                        </a:spcBef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575"/>
                        </a:spcBef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288"/>
                        </a:spcBef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3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</a:pPr>
                      <a:r>
                        <a:rPr kumimoji="0" lang="pt-BR" altLang="pt-BR" sz="9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Microsoft YaHei" panose="020B0503020204020204" pitchFamily="34" charset="-122"/>
                        </a:rPr>
                        <a:t>Preto - &lt; 50% - Indicador comprometido</a:t>
                      </a:r>
                    </a:p>
                  </a:txBody>
                  <a:tcPr marL="9359" marR="9359" marT="9359" marB="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9999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425"/>
                        </a:spcBef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138"/>
                        </a:spcBef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850"/>
                        </a:spcBef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575"/>
                        </a:spcBef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288"/>
                        </a:spcBef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2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</a:pPr>
                      <a:r>
                        <a:rPr kumimoji="0" lang="pt-BR" altLang="pt-BR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 </a:t>
                      </a:r>
                    </a:p>
                  </a:txBody>
                  <a:tcPr marL="9359" marR="9359" marT="9359" marB="0" anchor="b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425"/>
                        </a:spcBef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138"/>
                        </a:spcBef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850"/>
                        </a:spcBef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575"/>
                        </a:spcBef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 sz="16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288"/>
                        </a:spcBef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288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3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38150" algn="l"/>
                          <a:tab pos="887413" algn="l"/>
                          <a:tab pos="1336675" algn="l"/>
                          <a:tab pos="1785938" algn="l"/>
                          <a:tab pos="2235200" algn="l"/>
                          <a:tab pos="2684463" algn="l"/>
                          <a:tab pos="3133725" algn="l"/>
                          <a:tab pos="3582988" algn="l"/>
                          <a:tab pos="4032250" algn="l"/>
                          <a:tab pos="4481513" algn="l"/>
                          <a:tab pos="4930775" algn="l"/>
                          <a:tab pos="5380038" algn="l"/>
                          <a:tab pos="5829300" algn="l"/>
                          <a:tab pos="6278563" algn="l"/>
                          <a:tab pos="6727825" algn="l"/>
                          <a:tab pos="7177088" algn="l"/>
                          <a:tab pos="7626350" algn="l"/>
                          <a:tab pos="8075613" algn="l"/>
                          <a:tab pos="8524875" algn="l"/>
                          <a:tab pos="8974138" algn="l"/>
                          <a:tab pos="9423400" algn="l"/>
                          <a:tab pos="9872663" algn="l"/>
                          <a:tab pos="10321925" algn="l"/>
                          <a:tab pos="10771188" algn="l"/>
                          <a:tab pos="10772775" algn="l"/>
                          <a:tab pos="10774363" algn="l"/>
                          <a:tab pos="10775950" algn="l"/>
                          <a:tab pos="10777538" algn="l"/>
                          <a:tab pos="10779125" algn="l"/>
                          <a:tab pos="10780713" algn="l"/>
                        </a:tabLst>
                      </a:pPr>
                      <a:r>
                        <a:rPr kumimoji="0" lang="pt-BR" altLang="pt-B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Microsoft YaHei" panose="020B0503020204020204" pitchFamily="34" charset="-122"/>
                        </a:rPr>
                        <a:t>Não apurado </a:t>
                      </a:r>
                    </a:p>
                  </a:txBody>
                  <a:tcPr marL="9359" marR="9359" marT="9359" marB="0" anchor="ctr" horzOverflow="overflow">
                    <a:lnL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189" name="Rectangle 63">
            <a:extLst>
              <a:ext uri="{FF2B5EF4-FFF2-40B4-BE49-F238E27FC236}">
                <a16:creationId xmlns:a16="http://schemas.microsoft.com/office/drawing/2014/main" id="{E366BA39-4ABA-48C9-85C0-5CB58241F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9797" y="5198833"/>
            <a:ext cx="2530146" cy="40952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4994" rIns="89988" bIns="44994" anchor="ctr"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900">
                <a:solidFill>
                  <a:srgbClr val="000000"/>
                </a:solidFill>
                <a:latin typeface="Arial Black" panose="020B0A04020102020204" pitchFamily="34" charset="0"/>
              </a:rPr>
              <a:t>Legenda de cores em relação ao resultado dos indicadores em 2020.</a:t>
            </a:r>
          </a:p>
        </p:txBody>
      </p:sp>
      <p:sp>
        <p:nvSpPr>
          <p:cNvPr id="6190" name="Rectangle 64">
            <a:extLst>
              <a:ext uri="{FF2B5EF4-FFF2-40B4-BE49-F238E27FC236}">
                <a16:creationId xmlns:a16="http://schemas.microsoft.com/office/drawing/2014/main" id="{6D7DDB7F-3D06-4A3D-B8C7-95FE9D8CCDE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90472" y="5528990"/>
            <a:ext cx="7506311" cy="669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4994" rIns="89988" bIns="44994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endParaRPr lang="pt-BR" altLang="pt-BR" sz="200" b="1" u="sng">
              <a:solidFill>
                <a:srgbClr val="843C0B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b="1" u="sng">
                <a:solidFill>
                  <a:srgbClr val="843C0B"/>
                </a:solidFill>
                <a:latin typeface="Arial Black" panose="020B0A04020102020204" pitchFamily="34" charset="0"/>
              </a:rPr>
              <a:t>RH  &amp;  TECNOLOGIA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endParaRPr lang="pt-BR" altLang="pt-BR" b="1" u="sng">
              <a:solidFill>
                <a:srgbClr val="843C0B"/>
              </a:solidFill>
              <a:latin typeface="Arial Black" panose="020B0A04020102020204" pitchFamily="34" charset="0"/>
            </a:endParaRPr>
          </a:p>
        </p:txBody>
      </p:sp>
      <p:sp>
        <p:nvSpPr>
          <p:cNvPr id="6191" name="Rectangle 65">
            <a:extLst>
              <a:ext uri="{FF2B5EF4-FFF2-40B4-BE49-F238E27FC236}">
                <a16:creationId xmlns:a16="http://schemas.microsoft.com/office/drawing/2014/main" id="{5293517D-3827-44AE-A4F8-1B02D27D1E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567" y="3640111"/>
            <a:ext cx="7442819" cy="365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4994" rIns="89988" bIns="44994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b="1" u="sng">
                <a:solidFill>
                  <a:srgbClr val="843C0B"/>
                </a:solidFill>
                <a:latin typeface="Arial Black" panose="020B0A04020102020204" pitchFamily="34" charset="0"/>
              </a:rPr>
              <a:t>PROCESSOS</a:t>
            </a:r>
          </a:p>
        </p:txBody>
      </p:sp>
      <p:sp>
        <p:nvSpPr>
          <p:cNvPr id="6192" name="Rectangle 66">
            <a:extLst>
              <a:ext uri="{FF2B5EF4-FFF2-40B4-BE49-F238E27FC236}">
                <a16:creationId xmlns:a16="http://schemas.microsoft.com/office/drawing/2014/main" id="{FBF182BF-98C5-4101-9C62-7FD8A837C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1237" y="2946463"/>
            <a:ext cx="2050783" cy="460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4994" rIns="89988" bIns="44994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800" b="1">
                <a:solidFill>
                  <a:srgbClr val="000000"/>
                </a:solidFill>
                <a:latin typeface="Arial Black" panose="020B0A04020102020204" pitchFamily="34" charset="0"/>
              </a:rPr>
              <a:t>REALIZAR E PROMOVER ESTUDOS, PESQUISAS E INOVAÇÃO EM GEOCIÊNCIAS</a:t>
            </a:r>
          </a:p>
        </p:txBody>
      </p:sp>
      <p:sp>
        <p:nvSpPr>
          <p:cNvPr id="6193" name="Rectangle 67">
            <a:extLst>
              <a:ext uri="{FF2B5EF4-FFF2-40B4-BE49-F238E27FC236}">
                <a16:creationId xmlns:a16="http://schemas.microsoft.com/office/drawing/2014/main" id="{9869B26F-9314-4F9A-98D9-BBCE76BC3D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1079" y="4827407"/>
            <a:ext cx="2003164" cy="695234"/>
          </a:xfrm>
          <a:prstGeom prst="rect">
            <a:avLst/>
          </a:prstGeom>
          <a:solidFill>
            <a:srgbClr val="468A1A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6194" name="Rectangle 68">
            <a:extLst>
              <a:ext uri="{FF2B5EF4-FFF2-40B4-BE49-F238E27FC236}">
                <a16:creationId xmlns:a16="http://schemas.microsoft.com/office/drawing/2014/main" id="{F8F46C9A-7F50-4DC8-8907-F7D48A4DE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6960" y="1600438"/>
            <a:ext cx="1666658" cy="679362"/>
          </a:xfrm>
          <a:prstGeom prst="rect">
            <a:avLst/>
          </a:prstGeom>
          <a:solidFill>
            <a:srgbClr val="FFFFFF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6195" name="Rectangle 69">
            <a:extLst>
              <a:ext uri="{FF2B5EF4-FFF2-40B4-BE49-F238E27FC236}">
                <a16:creationId xmlns:a16="http://schemas.microsoft.com/office/drawing/2014/main" id="{92E07032-0697-421E-98F9-09E0B5F1E5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852" y="4967088"/>
            <a:ext cx="2049195" cy="395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88" tIns="44994" rIns="89988" bIns="44994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  <a:tab pos="9423400" algn="l"/>
                <a:tab pos="9872663" algn="l"/>
                <a:tab pos="10321925" algn="l"/>
                <a:tab pos="10771188" algn="l"/>
                <a:tab pos="10772775" algn="l"/>
                <a:tab pos="10774363" algn="l"/>
                <a:tab pos="10775950" algn="l"/>
                <a:tab pos="10777538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endParaRPr lang="pt-BR" altLang="pt-BR" sz="400" b="1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800" b="1">
                <a:solidFill>
                  <a:srgbClr val="000000"/>
                </a:solidFill>
                <a:latin typeface="Arial Black" panose="020B0A04020102020204" pitchFamily="34" charset="0"/>
              </a:rPr>
              <a:t>GARANTIR A EFETIVIDADE NA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800" b="1">
                <a:solidFill>
                  <a:srgbClr val="000000"/>
                </a:solidFill>
                <a:latin typeface="Arial Black" panose="020B0A04020102020204" pitchFamily="34" charset="0"/>
              </a:rPr>
              <a:t> GESTÃO DOS PROJETOS</a:t>
            </a:r>
          </a:p>
        </p:txBody>
      </p:sp>
      <p:sp>
        <p:nvSpPr>
          <p:cNvPr id="6196" name="Rectangle 70">
            <a:extLst>
              <a:ext uri="{FF2B5EF4-FFF2-40B4-BE49-F238E27FC236}">
                <a16:creationId xmlns:a16="http://schemas.microsoft.com/office/drawing/2014/main" id="{6CAA84E0-0806-4EC8-9052-2900D58DB0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47585" y="1600439"/>
            <a:ext cx="1673007" cy="696822"/>
          </a:xfrm>
          <a:prstGeom prst="rect">
            <a:avLst/>
          </a:prstGeom>
          <a:solidFill>
            <a:srgbClr val="000000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6197" name="Rectangle 71">
            <a:extLst>
              <a:ext uri="{FF2B5EF4-FFF2-40B4-BE49-F238E27FC236}">
                <a16:creationId xmlns:a16="http://schemas.microsoft.com/office/drawing/2014/main" id="{4E911834-6728-40AD-BA4C-6091C14A3D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2978" y="2789322"/>
            <a:ext cx="1046027" cy="814281"/>
          </a:xfrm>
          <a:prstGeom prst="rect">
            <a:avLst/>
          </a:prstGeom>
          <a:solidFill>
            <a:srgbClr val="FFFF00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6198" name="Rectangle 72">
            <a:extLst>
              <a:ext uri="{FF2B5EF4-FFF2-40B4-BE49-F238E27FC236}">
                <a16:creationId xmlns:a16="http://schemas.microsoft.com/office/drawing/2014/main" id="{4F0AF717-19DB-4A70-A624-F830B6CFE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567" y="4048045"/>
            <a:ext cx="1358723" cy="690473"/>
          </a:xfrm>
          <a:prstGeom prst="rect">
            <a:avLst/>
          </a:prstGeom>
          <a:solidFill>
            <a:srgbClr val="548235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6199" name="Rectangle 73">
            <a:extLst>
              <a:ext uri="{FF2B5EF4-FFF2-40B4-BE49-F238E27FC236}">
                <a16:creationId xmlns:a16="http://schemas.microsoft.com/office/drawing/2014/main" id="{BAE64F5E-27A8-48B6-AC81-C2146392C7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2052" y="4048045"/>
            <a:ext cx="1244438" cy="690473"/>
          </a:xfrm>
          <a:prstGeom prst="rect">
            <a:avLst/>
          </a:prstGeom>
          <a:solidFill>
            <a:srgbClr val="2F5597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6200" name="Rectangle 74">
            <a:extLst>
              <a:ext uri="{FF2B5EF4-FFF2-40B4-BE49-F238E27FC236}">
                <a16:creationId xmlns:a16="http://schemas.microsoft.com/office/drawing/2014/main" id="{34D4982C-8FAB-4D8C-A6A6-A8FA9D0835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5677" y="4041696"/>
            <a:ext cx="1026979" cy="696822"/>
          </a:xfrm>
          <a:prstGeom prst="rect">
            <a:avLst/>
          </a:prstGeom>
          <a:solidFill>
            <a:srgbClr val="548235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6201" name="Rectangle 75">
            <a:extLst>
              <a:ext uri="{FF2B5EF4-FFF2-40B4-BE49-F238E27FC236}">
                <a16:creationId xmlns:a16="http://schemas.microsoft.com/office/drawing/2014/main" id="{52C80892-C0EE-4B08-AA6B-D28A9E4650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9015" y="4046458"/>
            <a:ext cx="960312" cy="688885"/>
          </a:xfrm>
          <a:prstGeom prst="rect">
            <a:avLst/>
          </a:prstGeom>
          <a:solidFill>
            <a:srgbClr val="468A1A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6202" name="Rectangle 76">
            <a:extLst>
              <a:ext uri="{FF2B5EF4-FFF2-40B4-BE49-F238E27FC236}">
                <a16:creationId xmlns:a16="http://schemas.microsoft.com/office/drawing/2014/main" id="{8FB6FB2A-32F9-4B9B-AD75-78A89A5466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0444" y="2787733"/>
            <a:ext cx="982534" cy="814282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6203" name="Rectangle 77">
            <a:extLst>
              <a:ext uri="{FF2B5EF4-FFF2-40B4-BE49-F238E27FC236}">
                <a16:creationId xmlns:a16="http://schemas.microsoft.com/office/drawing/2014/main" id="{4D5D5FF8-F8E7-4F11-BAAC-31347DEEC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0927" y="2790908"/>
            <a:ext cx="1263485" cy="799996"/>
          </a:xfrm>
          <a:prstGeom prst="rect">
            <a:avLst/>
          </a:prstGeom>
          <a:solidFill>
            <a:srgbClr val="548235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6204" name="Rectangle 78">
            <a:extLst>
              <a:ext uri="{FF2B5EF4-FFF2-40B4-BE49-F238E27FC236}">
                <a16:creationId xmlns:a16="http://schemas.microsoft.com/office/drawing/2014/main" id="{C30E3B2F-AB1F-4EEF-9CF5-9C0C8B013E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4736" y="4046458"/>
            <a:ext cx="1238089" cy="707933"/>
          </a:xfrm>
          <a:prstGeom prst="rect">
            <a:avLst/>
          </a:prstGeom>
          <a:solidFill>
            <a:srgbClr val="468A1A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6205" name="Rectangle 79">
            <a:extLst>
              <a:ext uri="{FF2B5EF4-FFF2-40B4-BE49-F238E27FC236}">
                <a16:creationId xmlns:a16="http://schemas.microsoft.com/office/drawing/2014/main" id="{2FA18953-B4A8-4C08-9870-0B2CA945E1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567" y="4828993"/>
            <a:ext cx="2628558" cy="690473"/>
          </a:xfrm>
          <a:prstGeom prst="rect">
            <a:avLst/>
          </a:prstGeom>
          <a:solidFill>
            <a:srgbClr val="FFFF00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6206" name="Rectangle 80">
            <a:extLst>
              <a:ext uri="{FF2B5EF4-FFF2-40B4-BE49-F238E27FC236}">
                <a16:creationId xmlns:a16="http://schemas.microsoft.com/office/drawing/2014/main" id="{A43ACC26-3D06-4931-A190-EEF0F99107CB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653954" y="2797258"/>
            <a:ext cx="190475" cy="798409"/>
          </a:xfrm>
          <a:prstGeom prst="rect">
            <a:avLst/>
          </a:prstGeom>
          <a:solidFill>
            <a:srgbClr val="FFFF00">
              <a:alpha val="50195"/>
            </a:srgbClr>
          </a:solidFill>
          <a:ln w="3240">
            <a:solidFill>
              <a:srgbClr val="92D050">
                <a:alpha val="0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6207" name="Rectangle 81">
            <a:extLst>
              <a:ext uri="{FF2B5EF4-FFF2-40B4-BE49-F238E27FC236}">
                <a16:creationId xmlns:a16="http://schemas.microsoft.com/office/drawing/2014/main" id="{C7B718B2-E248-4872-9AB0-39BF95FAF5A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450781" y="2784560"/>
            <a:ext cx="193650" cy="811107"/>
          </a:xfrm>
          <a:prstGeom prst="rect">
            <a:avLst/>
          </a:prstGeom>
          <a:solidFill>
            <a:srgbClr val="FFFF00">
              <a:alpha val="50195"/>
            </a:srgbClr>
          </a:solidFill>
          <a:ln w="3240">
            <a:solidFill>
              <a:srgbClr val="92D050">
                <a:alpha val="0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6208" name="Rectangle 82">
            <a:extLst>
              <a:ext uri="{FF2B5EF4-FFF2-40B4-BE49-F238E27FC236}">
                <a16:creationId xmlns:a16="http://schemas.microsoft.com/office/drawing/2014/main" id="{5E3B8C99-77E0-4B34-AF79-DB505525C9DD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836504" y="2782972"/>
            <a:ext cx="190475" cy="801583"/>
          </a:xfrm>
          <a:prstGeom prst="rect">
            <a:avLst/>
          </a:prstGeom>
          <a:solidFill>
            <a:srgbClr val="548235">
              <a:alpha val="50195"/>
            </a:srgbClr>
          </a:solidFill>
          <a:ln w="3240">
            <a:solidFill>
              <a:srgbClr val="92D050">
                <a:alpha val="0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6209" name="Rectangle 83">
            <a:extLst>
              <a:ext uri="{FF2B5EF4-FFF2-40B4-BE49-F238E27FC236}">
                <a16:creationId xmlns:a16="http://schemas.microsoft.com/office/drawing/2014/main" id="{AAE116A4-50B1-4776-84F3-3435DA6CD31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34915" y="2782972"/>
            <a:ext cx="190475" cy="801583"/>
          </a:xfrm>
          <a:prstGeom prst="rect">
            <a:avLst/>
          </a:prstGeom>
          <a:solidFill>
            <a:srgbClr val="548235">
              <a:alpha val="50195"/>
            </a:srgbClr>
          </a:solidFill>
          <a:ln w="3240">
            <a:solidFill>
              <a:srgbClr val="92D050">
                <a:alpha val="0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6210" name="Rectangle 84">
            <a:extLst>
              <a:ext uri="{FF2B5EF4-FFF2-40B4-BE49-F238E27FC236}">
                <a16:creationId xmlns:a16="http://schemas.microsoft.com/office/drawing/2014/main" id="{C94AB42C-5875-488E-81CF-3C25D57DCAD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215867" y="2779798"/>
            <a:ext cx="190475" cy="803170"/>
          </a:xfrm>
          <a:prstGeom prst="rect">
            <a:avLst/>
          </a:prstGeom>
          <a:solidFill>
            <a:srgbClr val="548235">
              <a:alpha val="50195"/>
            </a:srgbClr>
          </a:solidFill>
          <a:ln w="3240">
            <a:solidFill>
              <a:srgbClr val="92D050">
                <a:alpha val="0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6211" name="Rectangle 85">
            <a:extLst>
              <a:ext uri="{FF2B5EF4-FFF2-40B4-BE49-F238E27FC236}">
                <a16:creationId xmlns:a16="http://schemas.microsoft.com/office/drawing/2014/main" id="{AE895312-7313-4D49-A078-E13EDEC17082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422215" y="2779798"/>
            <a:ext cx="190475" cy="801583"/>
          </a:xfrm>
          <a:prstGeom prst="rect">
            <a:avLst/>
          </a:prstGeom>
          <a:solidFill>
            <a:srgbClr val="548235">
              <a:alpha val="50195"/>
            </a:srgbClr>
          </a:solidFill>
          <a:ln w="3240">
            <a:solidFill>
              <a:srgbClr val="92D050">
                <a:alpha val="0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6212" name="Rectangle 86">
            <a:extLst>
              <a:ext uri="{FF2B5EF4-FFF2-40B4-BE49-F238E27FC236}">
                <a16:creationId xmlns:a16="http://schemas.microsoft.com/office/drawing/2014/main" id="{6AA14B03-A6CB-49C3-B065-23492594C80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269825" y="2797258"/>
            <a:ext cx="188888" cy="792060"/>
          </a:xfrm>
          <a:prstGeom prst="rect">
            <a:avLst/>
          </a:prstGeom>
          <a:solidFill>
            <a:srgbClr val="000000">
              <a:alpha val="50195"/>
            </a:srgbClr>
          </a:solidFill>
          <a:ln w="3240">
            <a:solidFill>
              <a:srgbClr val="92D050">
                <a:alpha val="0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6213" name="Rectangle 87">
            <a:extLst>
              <a:ext uri="{FF2B5EF4-FFF2-40B4-BE49-F238E27FC236}">
                <a16:creationId xmlns:a16="http://schemas.microsoft.com/office/drawing/2014/main" id="{A11CB28E-C75C-4E56-8899-AB9D99B05C46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068238" y="2797258"/>
            <a:ext cx="188887" cy="792060"/>
          </a:xfrm>
          <a:prstGeom prst="rect">
            <a:avLst/>
          </a:prstGeom>
          <a:solidFill>
            <a:srgbClr val="000000">
              <a:alpha val="50195"/>
            </a:srgbClr>
          </a:solidFill>
          <a:ln w="3240">
            <a:solidFill>
              <a:srgbClr val="92D050">
                <a:alpha val="0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6214" name="Rectangle 88">
            <a:extLst>
              <a:ext uri="{FF2B5EF4-FFF2-40B4-BE49-F238E27FC236}">
                <a16:creationId xmlns:a16="http://schemas.microsoft.com/office/drawing/2014/main" id="{6008808F-FB95-4799-B1C6-206C0E8C624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863477" y="2797258"/>
            <a:ext cx="190475" cy="798409"/>
          </a:xfrm>
          <a:prstGeom prst="rect">
            <a:avLst/>
          </a:prstGeom>
          <a:solidFill>
            <a:srgbClr val="000000">
              <a:alpha val="50195"/>
            </a:srgbClr>
          </a:solidFill>
          <a:ln w="3240">
            <a:solidFill>
              <a:srgbClr val="92D050">
                <a:alpha val="0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6215" name="Rectangle 89">
            <a:extLst>
              <a:ext uri="{FF2B5EF4-FFF2-40B4-BE49-F238E27FC236}">
                <a16:creationId xmlns:a16="http://schemas.microsoft.com/office/drawing/2014/main" id="{B57C6F2E-31D0-4766-A559-ADACAECAF54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626976" y="2779798"/>
            <a:ext cx="190475" cy="801583"/>
          </a:xfrm>
          <a:prstGeom prst="rect">
            <a:avLst/>
          </a:prstGeom>
          <a:solidFill>
            <a:srgbClr val="548235">
              <a:alpha val="50195"/>
            </a:srgbClr>
          </a:solidFill>
          <a:ln w="3240">
            <a:solidFill>
              <a:srgbClr val="92D050">
                <a:alpha val="0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6216" name="Rectangle 90">
            <a:extLst>
              <a:ext uri="{FF2B5EF4-FFF2-40B4-BE49-F238E27FC236}">
                <a16:creationId xmlns:a16="http://schemas.microsoft.com/office/drawing/2014/main" id="{08636AEE-EE2D-4D9A-9A69-D66FA671A57C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831736" y="2781385"/>
            <a:ext cx="190475" cy="803170"/>
          </a:xfrm>
          <a:prstGeom prst="rect">
            <a:avLst/>
          </a:prstGeom>
          <a:solidFill>
            <a:srgbClr val="548235">
              <a:alpha val="50195"/>
            </a:srgbClr>
          </a:solidFill>
          <a:ln w="3240">
            <a:solidFill>
              <a:srgbClr val="92D050">
                <a:alpha val="0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6217" name="Rectangle 91">
            <a:extLst>
              <a:ext uri="{FF2B5EF4-FFF2-40B4-BE49-F238E27FC236}">
                <a16:creationId xmlns:a16="http://schemas.microsoft.com/office/drawing/2014/main" id="{3FEBB349-9F93-4D7A-96FE-8CB9EB7D305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046021" y="2782973"/>
            <a:ext cx="190475" cy="803170"/>
          </a:xfrm>
          <a:prstGeom prst="rect">
            <a:avLst/>
          </a:prstGeom>
          <a:solidFill>
            <a:srgbClr val="FFFF00">
              <a:alpha val="50195"/>
            </a:srgbClr>
          </a:solidFill>
          <a:ln w="3240">
            <a:solidFill>
              <a:srgbClr val="92D050">
                <a:alpha val="0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6218" name="Rectangle 92">
            <a:extLst>
              <a:ext uri="{FF2B5EF4-FFF2-40B4-BE49-F238E27FC236}">
                <a16:creationId xmlns:a16="http://schemas.microsoft.com/office/drawing/2014/main" id="{6E09499F-FD21-4695-B96C-4CADDEF7A0B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249195" y="2789322"/>
            <a:ext cx="190475" cy="803170"/>
          </a:xfrm>
          <a:prstGeom prst="rect">
            <a:avLst/>
          </a:prstGeom>
          <a:solidFill>
            <a:srgbClr val="FFFF00">
              <a:alpha val="50195"/>
            </a:srgbClr>
          </a:solidFill>
          <a:ln w="3240">
            <a:solidFill>
              <a:srgbClr val="FFFF00">
                <a:alpha val="0"/>
              </a:srgb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6219" name="Rectangle 93">
            <a:extLst>
              <a:ext uri="{FF2B5EF4-FFF2-40B4-BE49-F238E27FC236}">
                <a16:creationId xmlns:a16="http://schemas.microsoft.com/office/drawing/2014/main" id="{D9D62E33-6D5D-48F0-8743-20B0BB6BE5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4748" y="1600439"/>
            <a:ext cx="795233" cy="696822"/>
          </a:xfrm>
          <a:prstGeom prst="rect">
            <a:avLst/>
          </a:prstGeom>
          <a:solidFill>
            <a:srgbClr val="548235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6220" name="Rectangle 94">
            <a:extLst>
              <a:ext uri="{FF2B5EF4-FFF2-40B4-BE49-F238E27FC236}">
                <a16:creationId xmlns:a16="http://schemas.microsoft.com/office/drawing/2014/main" id="{297F95E2-0241-472B-BB18-090DFABE5E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3632" y="1600439"/>
            <a:ext cx="795234" cy="696822"/>
          </a:xfrm>
          <a:prstGeom prst="rect">
            <a:avLst/>
          </a:prstGeom>
          <a:solidFill>
            <a:srgbClr val="548235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6221" name="Rectangle 95">
            <a:extLst>
              <a:ext uri="{FF2B5EF4-FFF2-40B4-BE49-F238E27FC236}">
                <a16:creationId xmlns:a16="http://schemas.microsoft.com/office/drawing/2014/main" id="{7EE968CD-A5FD-4EAE-82DD-718DFA6D4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6979" y="1589328"/>
            <a:ext cx="795234" cy="696821"/>
          </a:xfrm>
          <a:prstGeom prst="rect">
            <a:avLst/>
          </a:prstGeom>
          <a:solidFill>
            <a:srgbClr val="548235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6222" name="Rectangle 96">
            <a:extLst>
              <a:ext uri="{FF2B5EF4-FFF2-40B4-BE49-F238E27FC236}">
                <a16:creationId xmlns:a16="http://schemas.microsoft.com/office/drawing/2014/main" id="{88A2A1E2-224E-48CD-99AE-16146554DF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2214" y="1589328"/>
            <a:ext cx="795233" cy="696821"/>
          </a:xfrm>
          <a:prstGeom prst="rect">
            <a:avLst/>
          </a:prstGeom>
          <a:solidFill>
            <a:srgbClr val="548235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6223" name="Rectangle 97">
            <a:extLst>
              <a:ext uri="{FF2B5EF4-FFF2-40B4-BE49-F238E27FC236}">
                <a16:creationId xmlns:a16="http://schemas.microsoft.com/office/drawing/2014/main" id="{C92C5E15-C7BF-4E90-91DA-C36C1AEB6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7437" y="1544883"/>
            <a:ext cx="795233" cy="696821"/>
          </a:xfrm>
          <a:prstGeom prst="rect">
            <a:avLst/>
          </a:prstGeom>
          <a:solidFill>
            <a:srgbClr val="548235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6224" name="Rectangle 98">
            <a:extLst>
              <a:ext uri="{FF2B5EF4-FFF2-40B4-BE49-F238E27FC236}">
                <a16:creationId xmlns:a16="http://schemas.microsoft.com/office/drawing/2014/main" id="{F34D3C57-15D2-44D9-921C-65530F59F2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2671" y="1546471"/>
            <a:ext cx="980947" cy="696822"/>
          </a:xfrm>
          <a:prstGeom prst="rect">
            <a:avLst/>
          </a:prstGeom>
          <a:solidFill>
            <a:srgbClr val="000000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217</Words>
  <Application>Microsoft Office PowerPoint</Application>
  <PresentationFormat>Widescreen</PresentationFormat>
  <Paragraphs>99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9" baseType="lpstr">
      <vt:lpstr>Microsoft YaHei</vt:lpstr>
      <vt:lpstr>Arial</vt:lpstr>
      <vt:lpstr>Arial Black</vt:lpstr>
      <vt:lpstr>Calibri</vt:lpstr>
      <vt:lpstr>Calibri Light</vt:lpstr>
      <vt:lpstr>Tahoma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2021-03-04T13:26:44Z</dcterms:created>
  <dcterms:modified xsi:type="dcterms:W3CDTF">2021-03-04T13:30:01Z</dcterms:modified>
</cp:coreProperties>
</file>